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52"/>
  </p:notesMasterIdLst>
  <p:handoutMasterIdLst>
    <p:handoutMasterId r:id="rId153"/>
  </p:handoutMasterIdLst>
  <p:sldIdLst>
    <p:sldId id="307" r:id="rId2"/>
    <p:sldId id="533" r:id="rId3"/>
    <p:sldId id="444" r:id="rId4"/>
    <p:sldId id="836" r:id="rId5"/>
    <p:sldId id="309" r:id="rId6"/>
    <p:sldId id="842" r:id="rId7"/>
    <p:sldId id="843" r:id="rId8"/>
    <p:sldId id="844" r:id="rId9"/>
    <p:sldId id="845" r:id="rId10"/>
    <p:sldId id="848" r:id="rId11"/>
    <p:sldId id="857" r:id="rId12"/>
    <p:sldId id="882" r:id="rId13"/>
    <p:sldId id="315" r:id="rId14"/>
    <p:sldId id="469" r:id="rId15"/>
    <p:sldId id="968" r:id="rId16"/>
    <p:sldId id="749" r:id="rId17"/>
    <p:sldId id="750" r:id="rId18"/>
    <p:sldId id="751" r:id="rId19"/>
    <p:sldId id="883" r:id="rId20"/>
    <p:sldId id="884" r:id="rId21"/>
    <p:sldId id="885" r:id="rId22"/>
    <p:sldId id="886" r:id="rId23"/>
    <p:sldId id="969" r:id="rId24"/>
    <p:sldId id="970" r:id="rId25"/>
    <p:sldId id="752" r:id="rId26"/>
    <p:sldId id="862" r:id="rId27"/>
    <p:sldId id="1007" r:id="rId28"/>
    <p:sldId id="841" r:id="rId29"/>
    <p:sldId id="467" r:id="rId30"/>
    <p:sldId id="539" r:id="rId31"/>
    <p:sldId id="971" r:id="rId32"/>
    <p:sldId id="972" r:id="rId33"/>
    <p:sldId id="973" r:id="rId34"/>
    <p:sldId id="974" r:id="rId35"/>
    <p:sldId id="477" r:id="rId36"/>
    <p:sldId id="478" r:id="rId37"/>
    <p:sldId id="887" r:id="rId38"/>
    <p:sldId id="784" r:id="rId39"/>
    <p:sldId id="785" r:id="rId40"/>
    <p:sldId id="863" r:id="rId41"/>
    <p:sldId id="1008" r:id="rId42"/>
    <p:sldId id="864" r:id="rId43"/>
    <p:sldId id="866" r:id="rId44"/>
    <p:sldId id="865" r:id="rId45"/>
    <p:sldId id="867" r:id="rId46"/>
    <p:sldId id="975" r:id="rId47"/>
    <p:sldId id="976" r:id="rId48"/>
    <p:sldId id="977" r:id="rId49"/>
    <p:sldId id="979" r:id="rId50"/>
    <p:sldId id="980" r:id="rId51"/>
    <p:sldId id="981" r:id="rId52"/>
    <p:sldId id="988" r:id="rId53"/>
    <p:sldId id="989" r:id="rId54"/>
    <p:sldId id="990" r:id="rId55"/>
    <p:sldId id="991" r:id="rId56"/>
    <p:sldId id="992" r:id="rId57"/>
    <p:sldId id="993" r:id="rId58"/>
    <p:sldId id="982" r:id="rId59"/>
    <p:sldId id="983" r:id="rId60"/>
    <p:sldId id="1009" r:id="rId61"/>
    <p:sldId id="888" r:id="rId62"/>
    <p:sldId id="889" r:id="rId63"/>
    <p:sldId id="890" r:id="rId64"/>
    <p:sldId id="902" r:id="rId65"/>
    <p:sldId id="903" r:id="rId66"/>
    <p:sldId id="914" r:id="rId67"/>
    <p:sldId id="910" r:id="rId68"/>
    <p:sldId id="911" r:id="rId69"/>
    <p:sldId id="891" r:id="rId70"/>
    <p:sldId id="892" r:id="rId71"/>
    <p:sldId id="893" r:id="rId72"/>
    <p:sldId id="894" r:id="rId73"/>
    <p:sldId id="915" r:id="rId74"/>
    <p:sldId id="896" r:id="rId75"/>
    <p:sldId id="897" r:id="rId76"/>
    <p:sldId id="898" r:id="rId77"/>
    <p:sldId id="994" r:id="rId78"/>
    <p:sldId id="916" r:id="rId79"/>
    <p:sldId id="917" r:id="rId80"/>
    <p:sldId id="918" r:id="rId81"/>
    <p:sldId id="919" r:id="rId82"/>
    <p:sldId id="920" r:id="rId83"/>
    <p:sldId id="921" r:id="rId84"/>
    <p:sldId id="922" r:id="rId85"/>
    <p:sldId id="901" r:id="rId86"/>
    <p:sldId id="995" r:id="rId87"/>
    <p:sldId id="996" r:id="rId88"/>
    <p:sldId id="1010" r:id="rId89"/>
    <p:sldId id="923" r:id="rId90"/>
    <p:sldId id="931" r:id="rId91"/>
    <p:sldId id="932" r:id="rId92"/>
    <p:sldId id="933" r:id="rId93"/>
    <p:sldId id="934" r:id="rId94"/>
    <p:sldId id="997" r:id="rId95"/>
    <p:sldId id="935" r:id="rId96"/>
    <p:sldId id="948" r:id="rId97"/>
    <p:sldId id="949" r:id="rId98"/>
    <p:sldId id="936" r:id="rId99"/>
    <p:sldId id="950" r:id="rId100"/>
    <p:sldId id="1011" r:id="rId101"/>
    <p:sldId id="657" r:id="rId102"/>
    <p:sldId id="817" r:id="rId103"/>
    <p:sldId id="818" r:id="rId104"/>
    <p:sldId id="819" r:id="rId105"/>
    <p:sldId id="951" r:id="rId106"/>
    <p:sldId id="820" r:id="rId107"/>
    <p:sldId id="821" r:id="rId108"/>
    <p:sldId id="822" r:id="rId109"/>
    <p:sldId id="952" r:id="rId110"/>
    <p:sldId id="998" r:id="rId111"/>
    <p:sldId id="953" r:id="rId112"/>
    <p:sldId id="999" r:id="rId113"/>
    <p:sldId id="1000" r:id="rId114"/>
    <p:sldId id="1001" r:id="rId115"/>
    <p:sldId id="1002" r:id="rId116"/>
    <p:sldId id="1003" r:id="rId117"/>
    <p:sldId id="1012" r:id="rId118"/>
    <p:sldId id="510" r:id="rId119"/>
    <p:sldId id="954" r:id="rId120"/>
    <p:sldId id="955" r:id="rId121"/>
    <p:sldId id="827" r:id="rId122"/>
    <p:sldId id="695" r:id="rId123"/>
    <p:sldId id="697" r:id="rId124"/>
    <p:sldId id="698" r:id="rId125"/>
    <p:sldId id="700" r:id="rId126"/>
    <p:sldId id="875" r:id="rId127"/>
    <p:sldId id="702" r:id="rId128"/>
    <p:sldId id="703" r:id="rId129"/>
    <p:sldId id="704" r:id="rId130"/>
    <p:sldId id="876" r:id="rId131"/>
    <p:sldId id="706" r:id="rId132"/>
    <p:sldId id="877" r:id="rId133"/>
    <p:sldId id="830" r:id="rId134"/>
    <p:sldId id="709" r:id="rId135"/>
    <p:sldId id="710" r:id="rId136"/>
    <p:sldId id="960" r:id="rId137"/>
    <p:sldId id="712" r:id="rId138"/>
    <p:sldId id="878" r:id="rId139"/>
    <p:sldId id="714" r:id="rId140"/>
    <p:sldId id="831" r:id="rId141"/>
    <p:sldId id="963" r:id="rId142"/>
    <p:sldId id="964" r:id="rId143"/>
    <p:sldId id="966" r:id="rId144"/>
    <p:sldId id="967" r:id="rId145"/>
    <p:sldId id="717" r:id="rId146"/>
    <p:sldId id="718" r:id="rId147"/>
    <p:sldId id="1004" r:id="rId148"/>
    <p:sldId id="1005" r:id="rId149"/>
    <p:sldId id="1006" r:id="rId150"/>
    <p:sldId id="441" r:id="rId151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75" d="100"/>
          <a:sy n="75" d="100"/>
        </p:scale>
        <p:origin x="-446" y="-346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2016/2/27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2016/2/27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package" Target="../embeddings/Microsoft_Word___62.docx"/><Relationship Id="rId3" Type="http://schemas.openxmlformats.org/officeDocument/2006/relationships/package" Target="../embeddings/Microsoft_Word___60.docx"/><Relationship Id="rId7" Type="http://schemas.openxmlformats.org/officeDocument/2006/relationships/slide" Target="slide101.xml"/><Relationship Id="rId12" Type="http://schemas.openxmlformats.org/officeDocument/2006/relationships/slide" Target="slide1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1.emf"/><Relationship Id="rId11" Type="http://schemas.openxmlformats.org/officeDocument/2006/relationships/slide" Target="slide109.xml"/><Relationship Id="rId5" Type="http://schemas.openxmlformats.org/officeDocument/2006/relationships/package" Target="../embeddings/Microsoft_Word___61.docx"/><Relationship Id="rId10" Type="http://schemas.openxmlformats.org/officeDocument/2006/relationships/slide" Target="slide106.xml"/><Relationship Id="rId4" Type="http://schemas.openxmlformats.org/officeDocument/2006/relationships/image" Target="../media/image90.emf"/><Relationship Id="rId9" Type="http://schemas.openxmlformats.org/officeDocument/2006/relationships/slide" Target="slide104.xml"/><Relationship Id="rId14" Type="http://schemas.openxmlformats.org/officeDocument/2006/relationships/image" Target="../media/image92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3" Type="http://schemas.openxmlformats.org/officeDocument/2006/relationships/slide" Target="slide101.xml"/><Relationship Id="rId7" Type="http://schemas.openxmlformats.org/officeDocument/2006/relationships/slide" Target="slide109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5" Type="http://schemas.openxmlformats.org/officeDocument/2006/relationships/slide" Target="slide104.xml"/><Relationship Id="rId4" Type="http://schemas.openxmlformats.org/officeDocument/2006/relationships/slide" Target="slide10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file:///E:\&#26472;&#33829;\2016\&#19968;&#36718;\&#21270;&#23398;\HX227.TIF" TargetMode="External"/><Relationship Id="rId7" Type="http://schemas.openxmlformats.org/officeDocument/2006/relationships/slide" Target="slide10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1.xml"/><Relationship Id="rId11" Type="http://schemas.openxmlformats.org/officeDocument/2006/relationships/slide" Target="slide112.xml"/><Relationship Id="rId5" Type="http://schemas.openxmlformats.org/officeDocument/2006/relationships/image" Target="file:///E:\&#26472;&#33829;\2016\&#19968;&#36718;\&#21270;&#23398;\HX228.TIF" TargetMode="External"/><Relationship Id="rId10" Type="http://schemas.openxmlformats.org/officeDocument/2006/relationships/slide" Target="slide109.xml"/><Relationship Id="rId4" Type="http://schemas.openxmlformats.org/officeDocument/2006/relationships/image" Target="../media/image95.png"/><Relationship Id="rId9" Type="http://schemas.openxmlformats.org/officeDocument/2006/relationships/slide" Target="slide10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package" Target="../embeddings/Microsoft_Word___63.docx"/><Relationship Id="rId7" Type="http://schemas.openxmlformats.org/officeDocument/2006/relationships/slide" Target="slide10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slide" Target="slide102.xml"/><Relationship Id="rId5" Type="http://schemas.openxmlformats.org/officeDocument/2006/relationships/slide" Target="slide101.xml"/><Relationship Id="rId10" Type="http://schemas.openxmlformats.org/officeDocument/2006/relationships/slide" Target="slide112.xml"/><Relationship Id="rId4" Type="http://schemas.openxmlformats.org/officeDocument/2006/relationships/image" Target="../media/image96.emf"/><Relationship Id="rId9" Type="http://schemas.openxmlformats.org/officeDocument/2006/relationships/slide" Target="slide109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3" Type="http://schemas.openxmlformats.org/officeDocument/2006/relationships/slide" Target="slide101.xml"/><Relationship Id="rId7" Type="http://schemas.openxmlformats.org/officeDocument/2006/relationships/slide" Target="slide109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5" Type="http://schemas.openxmlformats.org/officeDocument/2006/relationships/slide" Target="slide104.xml"/><Relationship Id="rId4" Type="http://schemas.openxmlformats.org/officeDocument/2006/relationships/slide" Target="slide10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package" Target="../embeddings/Microsoft_Word___64.docx"/><Relationship Id="rId7" Type="http://schemas.openxmlformats.org/officeDocument/2006/relationships/slide" Target="slide10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slide" Target="slide102.xml"/><Relationship Id="rId5" Type="http://schemas.openxmlformats.org/officeDocument/2006/relationships/slide" Target="slide101.xml"/><Relationship Id="rId10" Type="http://schemas.openxmlformats.org/officeDocument/2006/relationships/slide" Target="slide112.xml"/><Relationship Id="rId4" Type="http://schemas.openxmlformats.org/officeDocument/2006/relationships/image" Target="../media/image98.emf"/><Relationship Id="rId9" Type="http://schemas.openxmlformats.org/officeDocument/2006/relationships/slide" Target="slide109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package" Target="../embeddings/Microsoft_Word___65.docx"/><Relationship Id="rId7" Type="http://schemas.openxmlformats.org/officeDocument/2006/relationships/slide" Target="slide10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slide" Target="slide102.xml"/><Relationship Id="rId5" Type="http://schemas.openxmlformats.org/officeDocument/2006/relationships/slide" Target="slide101.xml"/><Relationship Id="rId10" Type="http://schemas.openxmlformats.org/officeDocument/2006/relationships/slide" Target="slide112.xml"/><Relationship Id="rId4" Type="http://schemas.openxmlformats.org/officeDocument/2006/relationships/image" Target="../media/image99.emf"/><Relationship Id="rId9" Type="http://schemas.openxmlformats.org/officeDocument/2006/relationships/slide" Target="slide109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02.xml"/><Relationship Id="rId7" Type="http://schemas.openxmlformats.org/officeDocument/2006/relationships/slide" Target="slide112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6.xml"/><Relationship Id="rId4" Type="http://schemas.openxmlformats.org/officeDocument/2006/relationships/slide" Target="slide10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6" Type="http://schemas.openxmlformats.org/officeDocument/2006/relationships/slide" Target="slide1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__6.docx"/><Relationship Id="rId4" Type="http://schemas.openxmlformats.org/officeDocument/2006/relationships/image" Target="../media/image1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6" Type="http://schemas.openxmlformats.org/officeDocument/2006/relationships/slide" Target="slide1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1.xml"/><Relationship Id="rId18" Type="http://schemas.openxmlformats.org/officeDocument/2006/relationships/slide" Target="slide145.xml"/><Relationship Id="rId3" Type="http://schemas.openxmlformats.org/officeDocument/2006/relationships/package" Target="../embeddings/Microsoft_Word___66.docx"/><Relationship Id="rId7" Type="http://schemas.openxmlformats.org/officeDocument/2006/relationships/slide" Target="slide121.xml"/><Relationship Id="rId12" Type="http://schemas.openxmlformats.org/officeDocument/2006/relationships/slide" Target="slide129.xml"/><Relationship Id="rId17" Type="http://schemas.openxmlformats.org/officeDocument/2006/relationships/slide" Target="slide13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37.xml"/><Relationship Id="rId1" Type="http://schemas.openxmlformats.org/officeDocument/2006/relationships/vmlDrawing" Target="../drawings/vmlDrawing41.vml"/><Relationship Id="rId6" Type="http://schemas.openxmlformats.org/officeDocument/2006/relationships/slide" Target="slide120.xml"/><Relationship Id="rId11" Type="http://schemas.openxmlformats.org/officeDocument/2006/relationships/slide" Target="slide127.xml"/><Relationship Id="rId5" Type="http://schemas.openxmlformats.org/officeDocument/2006/relationships/slide" Target="slide118.xml"/><Relationship Id="rId15" Type="http://schemas.openxmlformats.org/officeDocument/2006/relationships/slide" Target="slide135.xml"/><Relationship Id="rId10" Type="http://schemas.openxmlformats.org/officeDocument/2006/relationships/slide" Target="slide125.xml"/><Relationship Id="rId4" Type="http://schemas.openxmlformats.org/officeDocument/2006/relationships/image" Target="../media/image100.emf"/><Relationship Id="rId9" Type="http://schemas.openxmlformats.org/officeDocument/2006/relationships/slide" Target="slide123.xml"/><Relationship Id="rId14" Type="http://schemas.openxmlformats.org/officeDocument/2006/relationships/slide" Target="slide133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13" Type="http://schemas.openxmlformats.org/officeDocument/2006/relationships/slide" Target="slide135.xml"/><Relationship Id="rId18" Type="http://schemas.openxmlformats.org/officeDocument/2006/relationships/image" Target="../media/image101.emf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33.xml"/><Relationship Id="rId17" Type="http://schemas.openxmlformats.org/officeDocument/2006/relationships/package" Target="../embeddings/Microsoft_Word___67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45.xml"/><Relationship Id="rId1" Type="http://schemas.openxmlformats.org/officeDocument/2006/relationships/vmlDrawing" Target="../drawings/vmlDrawing42.vml"/><Relationship Id="rId6" Type="http://schemas.openxmlformats.org/officeDocument/2006/relationships/slide" Target="slide122.xml"/><Relationship Id="rId11" Type="http://schemas.openxmlformats.org/officeDocument/2006/relationships/slide" Target="slide131.xml"/><Relationship Id="rId5" Type="http://schemas.openxmlformats.org/officeDocument/2006/relationships/slide" Target="slide121.xml"/><Relationship Id="rId15" Type="http://schemas.openxmlformats.org/officeDocument/2006/relationships/slide" Target="slide139.xml"/><Relationship Id="rId10" Type="http://schemas.openxmlformats.org/officeDocument/2006/relationships/slide" Target="slide129.xml"/><Relationship Id="rId19" Type="http://schemas.openxmlformats.org/officeDocument/2006/relationships/slide" Target="slide126.xml"/><Relationship Id="rId4" Type="http://schemas.openxmlformats.org/officeDocument/2006/relationships/slide" Target="slide120.xml"/><Relationship Id="rId9" Type="http://schemas.openxmlformats.org/officeDocument/2006/relationships/slide" Target="slide127.xml"/><Relationship Id="rId14" Type="http://schemas.openxmlformats.org/officeDocument/2006/relationships/slide" Target="slide13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13" Type="http://schemas.openxmlformats.org/officeDocument/2006/relationships/slide" Target="slide135.xml"/><Relationship Id="rId18" Type="http://schemas.openxmlformats.org/officeDocument/2006/relationships/package" Target="../embeddings/Microsoft_Word___68.docx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33.xml"/><Relationship Id="rId1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45.xml"/><Relationship Id="rId20" Type="http://schemas.openxmlformats.org/officeDocument/2006/relationships/slide" Target="slide128.xml"/><Relationship Id="rId1" Type="http://schemas.openxmlformats.org/officeDocument/2006/relationships/vmlDrawing" Target="../drawings/vmlDrawing43.vml"/><Relationship Id="rId6" Type="http://schemas.openxmlformats.org/officeDocument/2006/relationships/slide" Target="slide122.xml"/><Relationship Id="rId11" Type="http://schemas.openxmlformats.org/officeDocument/2006/relationships/slide" Target="slide131.xml"/><Relationship Id="rId5" Type="http://schemas.openxmlformats.org/officeDocument/2006/relationships/slide" Target="slide121.xml"/><Relationship Id="rId15" Type="http://schemas.openxmlformats.org/officeDocument/2006/relationships/slide" Target="slide139.xml"/><Relationship Id="rId10" Type="http://schemas.openxmlformats.org/officeDocument/2006/relationships/slide" Target="slide129.xml"/><Relationship Id="rId19" Type="http://schemas.openxmlformats.org/officeDocument/2006/relationships/image" Target="../media/image102.emf"/><Relationship Id="rId4" Type="http://schemas.openxmlformats.org/officeDocument/2006/relationships/slide" Target="slide120.xml"/><Relationship Id="rId9" Type="http://schemas.openxmlformats.org/officeDocument/2006/relationships/slide" Target="slide127.xml"/><Relationship Id="rId14" Type="http://schemas.openxmlformats.org/officeDocument/2006/relationships/slide" Target="slide13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1.xml"/><Relationship Id="rId18" Type="http://schemas.openxmlformats.org/officeDocument/2006/relationships/slide" Target="slide145.xml"/><Relationship Id="rId3" Type="http://schemas.openxmlformats.org/officeDocument/2006/relationships/package" Target="../embeddings/Microsoft_Word___69.docx"/><Relationship Id="rId7" Type="http://schemas.openxmlformats.org/officeDocument/2006/relationships/slide" Target="slide121.xml"/><Relationship Id="rId12" Type="http://schemas.openxmlformats.org/officeDocument/2006/relationships/slide" Target="slide129.xml"/><Relationship Id="rId17" Type="http://schemas.openxmlformats.org/officeDocument/2006/relationships/slide" Target="slide13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37.xml"/><Relationship Id="rId1" Type="http://schemas.openxmlformats.org/officeDocument/2006/relationships/vmlDrawing" Target="../drawings/vmlDrawing44.vml"/><Relationship Id="rId6" Type="http://schemas.openxmlformats.org/officeDocument/2006/relationships/slide" Target="slide120.xml"/><Relationship Id="rId11" Type="http://schemas.openxmlformats.org/officeDocument/2006/relationships/slide" Target="slide127.xml"/><Relationship Id="rId5" Type="http://schemas.openxmlformats.org/officeDocument/2006/relationships/slide" Target="slide118.xml"/><Relationship Id="rId15" Type="http://schemas.openxmlformats.org/officeDocument/2006/relationships/slide" Target="slide135.xml"/><Relationship Id="rId10" Type="http://schemas.openxmlformats.org/officeDocument/2006/relationships/slide" Target="slide125.xml"/><Relationship Id="rId4" Type="http://schemas.openxmlformats.org/officeDocument/2006/relationships/image" Target="../media/image104.emf"/><Relationship Id="rId9" Type="http://schemas.openxmlformats.org/officeDocument/2006/relationships/slide" Target="slide123.xml"/><Relationship Id="rId14" Type="http://schemas.openxmlformats.org/officeDocument/2006/relationships/slide" Target="slide133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17" Type="http://schemas.openxmlformats.org/officeDocument/2006/relationships/slide" Target="slide130.xml"/><Relationship Id="rId2" Type="http://schemas.openxmlformats.org/officeDocument/2006/relationships/slide" Target="slide118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Relationship Id="rId9" Type="http://schemas.openxmlformats.org/officeDocument/2006/relationships/slide" Target="slide14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17" Type="http://schemas.openxmlformats.org/officeDocument/2006/relationships/slide" Target="slide132.xml"/><Relationship Id="rId2" Type="http://schemas.openxmlformats.org/officeDocument/2006/relationships/slide" Target="slide118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1.xml"/><Relationship Id="rId18" Type="http://schemas.openxmlformats.org/officeDocument/2006/relationships/slide" Target="slide145.xml"/><Relationship Id="rId3" Type="http://schemas.openxmlformats.org/officeDocument/2006/relationships/package" Target="../embeddings/Microsoft_Word___70.docx"/><Relationship Id="rId7" Type="http://schemas.openxmlformats.org/officeDocument/2006/relationships/slide" Target="slide121.xml"/><Relationship Id="rId12" Type="http://schemas.openxmlformats.org/officeDocument/2006/relationships/slide" Target="slide129.xml"/><Relationship Id="rId17" Type="http://schemas.openxmlformats.org/officeDocument/2006/relationships/slide" Target="slide13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37.xml"/><Relationship Id="rId1" Type="http://schemas.openxmlformats.org/officeDocument/2006/relationships/vmlDrawing" Target="../drawings/vmlDrawing45.vml"/><Relationship Id="rId6" Type="http://schemas.openxmlformats.org/officeDocument/2006/relationships/slide" Target="slide120.xml"/><Relationship Id="rId11" Type="http://schemas.openxmlformats.org/officeDocument/2006/relationships/slide" Target="slide127.xml"/><Relationship Id="rId5" Type="http://schemas.openxmlformats.org/officeDocument/2006/relationships/slide" Target="slide118.xml"/><Relationship Id="rId15" Type="http://schemas.openxmlformats.org/officeDocument/2006/relationships/slide" Target="slide135.xml"/><Relationship Id="rId10" Type="http://schemas.openxmlformats.org/officeDocument/2006/relationships/slide" Target="slide125.xml"/><Relationship Id="rId4" Type="http://schemas.openxmlformats.org/officeDocument/2006/relationships/image" Target="../media/image107.emf"/><Relationship Id="rId9" Type="http://schemas.openxmlformats.org/officeDocument/2006/relationships/slide" Target="slide123.xml"/><Relationship Id="rId14" Type="http://schemas.openxmlformats.org/officeDocument/2006/relationships/slide" Target="slide133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6" Type="http://schemas.openxmlformats.org/officeDocument/2006/relationships/slide" Target="slide13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1.xml"/><Relationship Id="rId18" Type="http://schemas.openxmlformats.org/officeDocument/2006/relationships/slide" Target="slide145.xml"/><Relationship Id="rId3" Type="http://schemas.openxmlformats.org/officeDocument/2006/relationships/package" Target="../embeddings/Microsoft_Word___71.docx"/><Relationship Id="rId7" Type="http://schemas.openxmlformats.org/officeDocument/2006/relationships/slide" Target="slide121.xml"/><Relationship Id="rId12" Type="http://schemas.openxmlformats.org/officeDocument/2006/relationships/slide" Target="slide129.xml"/><Relationship Id="rId17" Type="http://schemas.openxmlformats.org/officeDocument/2006/relationships/slide" Target="slide13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37.xml"/><Relationship Id="rId1" Type="http://schemas.openxmlformats.org/officeDocument/2006/relationships/vmlDrawing" Target="../drawings/vmlDrawing46.vml"/><Relationship Id="rId6" Type="http://schemas.openxmlformats.org/officeDocument/2006/relationships/slide" Target="slide120.xml"/><Relationship Id="rId11" Type="http://schemas.openxmlformats.org/officeDocument/2006/relationships/slide" Target="slide127.xml"/><Relationship Id="rId5" Type="http://schemas.openxmlformats.org/officeDocument/2006/relationships/slide" Target="slide118.xml"/><Relationship Id="rId15" Type="http://schemas.openxmlformats.org/officeDocument/2006/relationships/slide" Target="slide135.xml"/><Relationship Id="rId10" Type="http://schemas.openxmlformats.org/officeDocument/2006/relationships/slide" Target="slide125.xml"/><Relationship Id="rId4" Type="http://schemas.openxmlformats.org/officeDocument/2006/relationships/image" Target="../media/image109.emf"/><Relationship Id="rId9" Type="http://schemas.openxmlformats.org/officeDocument/2006/relationships/slide" Target="slide123.xml"/><Relationship Id="rId14" Type="http://schemas.openxmlformats.org/officeDocument/2006/relationships/slide" Target="slide13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13" Type="http://schemas.openxmlformats.org/officeDocument/2006/relationships/slide" Target="slide135.xml"/><Relationship Id="rId18" Type="http://schemas.openxmlformats.org/officeDocument/2006/relationships/image" Target="../media/image110.emf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33.xml"/><Relationship Id="rId17" Type="http://schemas.openxmlformats.org/officeDocument/2006/relationships/package" Target="../embeddings/Microsoft_Word___72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45.xml"/><Relationship Id="rId1" Type="http://schemas.openxmlformats.org/officeDocument/2006/relationships/vmlDrawing" Target="../drawings/vmlDrawing47.vml"/><Relationship Id="rId6" Type="http://schemas.openxmlformats.org/officeDocument/2006/relationships/slide" Target="slide122.xml"/><Relationship Id="rId11" Type="http://schemas.openxmlformats.org/officeDocument/2006/relationships/slide" Target="slide131.xml"/><Relationship Id="rId5" Type="http://schemas.openxmlformats.org/officeDocument/2006/relationships/slide" Target="slide121.xml"/><Relationship Id="rId15" Type="http://schemas.openxmlformats.org/officeDocument/2006/relationships/slide" Target="slide139.xml"/><Relationship Id="rId10" Type="http://schemas.openxmlformats.org/officeDocument/2006/relationships/slide" Target="slide129.xml"/><Relationship Id="rId19" Type="http://schemas.openxmlformats.org/officeDocument/2006/relationships/slide" Target="slide138.xml"/><Relationship Id="rId4" Type="http://schemas.openxmlformats.org/officeDocument/2006/relationships/slide" Target="slide120.xml"/><Relationship Id="rId9" Type="http://schemas.openxmlformats.org/officeDocument/2006/relationships/slide" Target="slide127.xml"/><Relationship Id="rId14" Type="http://schemas.openxmlformats.org/officeDocument/2006/relationships/slide" Target="slide13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17" Type="http://schemas.openxmlformats.org/officeDocument/2006/relationships/slide" Target="slide140.xml"/><Relationship Id="rId2" Type="http://schemas.openxmlformats.org/officeDocument/2006/relationships/slide" Target="slide118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1.xml"/><Relationship Id="rId18" Type="http://schemas.openxmlformats.org/officeDocument/2006/relationships/slide" Target="slide145.xml"/><Relationship Id="rId3" Type="http://schemas.openxmlformats.org/officeDocument/2006/relationships/package" Target="../embeddings/Microsoft_Word___73.docx"/><Relationship Id="rId7" Type="http://schemas.openxmlformats.org/officeDocument/2006/relationships/slide" Target="slide121.xml"/><Relationship Id="rId12" Type="http://schemas.openxmlformats.org/officeDocument/2006/relationships/slide" Target="slide129.xml"/><Relationship Id="rId17" Type="http://schemas.openxmlformats.org/officeDocument/2006/relationships/slide" Target="slide13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37.xml"/><Relationship Id="rId1" Type="http://schemas.openxmlformats.org/officeDocument/2006/relationships/vmlDrawing" Target="../drawings/vmlDrawing48.vml"/><Relationship Id="rId6" Type="http://schemas.openxmlformats.org/officeDocument/2006/relationships/slide" Target="slide120.xml"/><Relationship Id="rId11" Type="http://schemas.openxmlformats.org/officeDocument/2006/relationships/slide" Target="slide127.xml"/><Relationship Id="rId5" Type="http://schemas.openxmlformats.org/officeDocument/2006/relationships/slide" Target="slide118.xml"/><Relationship Id="rId15" Type="http://schemas.openxmlformats.org/officeDocument/2006/relationships/slide" Target="slide135.xml"/><Relationship Id="rId10" Type="http://schemas.openxmlformats.org/officeDocument/2006/relationships/slide" Target="slide125.xml"/><Relationship Id="rId4" Type="http://schemas.openxmlformats.org/officeDocument/2006/relationships/image" Target="../media/image112.emf"/><Relationship Id="rId9" Type="http://schemas.openxmlformats.org/officeDocument/2006/relationships/slide" Target="slide123.xml"/><Relationship Id="rId14" Type="http://schemas.openxmlformats.org/officeDocument/2006/relationships/slide" Target="slide133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5.xml"/><Relationship Id="rId18" Type="http://schemas.openxmlformats.org/officeDocument/2006/relationships/slide" Target="slide135.xml"/><Relationship Id="rId3" Type="http://schemas.openxmlformats.org/officeDocument/2006/relationships/image" Target="file:///E:\&#26472;&#33829;\2016\&#19968;&#36718;\&#21270;&#23398;\HX236.TIF" TargetMode="External"/><Relationship Id="rId21" Type="http://schemas.openxmlformats.org/officeDocument/2006/relationships/slide" Target="slide145.xml"/><Relationship Id="rId7" Type="http://schemas.openxmlformats.org/officeDocument/2006/relationships/image" Target="file:///E:\&#26472;&#33829;\2016\&#19968;&#36718;\&#21270;&#23398;\HX237A.TIF" TargetMode="External"/><Relationship Id="rId12" Type="http://schemas.openxmlformats.org/officeDocument/2006/relationships/slide" Target="slide123.xml"/><Relationship Id="rId17" Type="http://schemas.openxmlformats.org/officeDocument/2006/relationships/slide" Target="slide133.xml"/><Relationship Id="rId2" Type="http://schemas.openxmlformats.org/officeDocument/2006/relationships/image" Target="../media/image113.png"/><Relationship Id="rId16" Type="http://schemas.openxmlformats.org/officeDocument/2006/relationships/slide" Target="slide131.xml"/><Relationship Id="rId20" Type="http://schemas.openxmlformats.org/officeDocument/2006/relationships/slide" Target="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slide" Target="slide122.xml"/><Relationship Id="rId5" Type="http://schemas.openxmlformats.org/officeDocument/2006/relationships/image" Target="file:///E:\&#26472;&#33829;\2016\&#19968;&#36718;\&#21270;&#23398;\HX237.TIF" TargetMode="External"/><Relationship Id="rId15" Type="http://schemas.openxmlformats.org/officeDocument/2006/relationships/slide" Target="slide129.xml"/><Relationship Id="rId10" Type="http://schemas.openxmlformats.org/officeDocument/2006/relationships/slide" Target="slide121.xml"/><Relationship Id="rId19" Type="http://schemas.openxmlformats.org/officeDocument/2006/relationships/slide" Target="slide137.xml"/><Relationship Id="rId4" Type="http://schemas.openxmlformats.org/officeDocument/2006/relationships/image" Target="../media/image114.png"/><Relationship Id="rId9" Type="http://schemas.openxmlformats.org/officeDocument/2006/relationships/slide" Target="slide120.xml"/><Relationship Id="rId14" Type="http://schemas.openxmlformats.org/officeDocument/2006/relationships/slide" Target="slide127.xml"/><Relationship Id="rId22" Type="http://schemas.openxmlformats.org/officeDocument/2006/relationships/slide" Target="slide14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6" Type="http://schemas.openxmlformats.org/officeDocument/2006/relationships/slide" Target="slide1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13" Type="http://schemas.openxmlformats.org/officeDocument/2006/relationships/slide" Target="slide135.xml"/><Relationship Id="rId18" Type="http://schemas.openxmlformats.org/officeDocument/2006/relationships/image" Target="../media/image116.emf"/><Relationship Id="rId3" Type="http://schemas.openxmlformats.org/officeDocument/2006/relationships/slide" Target="slide118.xml"/><Relationship Id="rId7" Type="http://schemas.openxmlformats.org/officeDocument/2006/relationships/slide" Target="slide123.xml"/><Relationship Id="rId12" Type="http://schemas.openxmlformats.org/officeDocument/2006/relationships/slide" Target="slide133.xml"/><Relationship Id="rId17" Type="http://schemas.openxmlformats.org/officeDocument/2006/relationships/package" Target="../embeddings/Microsoft_Word___74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45.xml"/><Relationship Id="rId1" Type="http://schemas.openxmlformats.org/officeDocument/2006/relationships/vmlDrawing" Target="../drawings/vmlDrawing49.vml"/><Relationship Id="rId6" Type="http://schemas.openxmlformats.org/officeDocument/2006/relationships/slide" Target="slide122.xml"/><Relationship Id="rId11" Type="http://schemas.openxmlformats.org/officeDocument/2006/relationships/slide" Target="slide131.xml"/><Relationship Id="rId5" Type="http://schemas.openxmlformats.org/officeDocument/2006/relationships/slide" Target="slide121.xml"/><Relationship Id="rId15" Type="http://schemas.openxmlformats.org/officeDocument/2006/relationships/slide" Target="slide139.xml"/><Relationship Id="rId10" Type="http://schemas.openxmlformats.org/officeDocument/2006/relationships/slide" Target="slide129.xml"/><Relationship Id="rId19" Type="http://schemas.openxmlformats.org/officeDocument/2006/relationships/image" Target="../media/image117.png"/><Relationship Id="rId4" Type="http://schemas.openxmlformats.org/officeDocument/2006/relationships/slide" Target="slide120.xml"/><Relationship Id="rId9" Type="http://schemas.openxmlformats.org/officeDocument/2006/relationships/slide" Target="slide127.xml"/><Relationship Id="rId14" Type="http://schemas.openxmlformats.org/officeDocument/2006/relationships/slide" Target="slide137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7.xml"/><Relationship Id="rId3" Type="http://schemas.openxmlformats.org/officeDocument/2006/relationships/slide" Target="slide120.xml"/><Relationship Id="rId7" Type="http://schemas.openxmlformats.org/officeDocument/2006/relationships/slide" Target="slide125.xml"/><Relationship Id="rId12" Type="http://schemas.openxmlformats.org/officeDocument/2006/relationships/slide" Target="slide135.xml"/><Relationship Id="rId2" Type="http://schemas.openxmlformats.org/officeDocument/2006/relationships/slide" Target="slide118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3.xml"/><Relationship Id="rId11" Type="http://schemas.openxmlformats.org/officeDocument/2006/relationships/slide" Target="slide133.xml"/><Relationship Id="rId5" Type="http://schemas.openxmlformats.org/officeDocument/2006/relationships/slide" Target="slide122.xml"/><Relationship Id="rId15" Type="http://schemas.openxmlformats.org/officeDocument/2006/relationships/slide" Target="slide145.xml"/><Relationship Id="rId10" Type="http://schemas.openxmlformats.org/officeDocument/2006/relationships/slide" Target="slide131.xml"/><Relationship Id="rId4" Type="http://schemas.openxmlformats.org/officeDocument/2006/relationships/slide" Target="slide121.xml"/><Relationship Id="rId9" Type="http://schemas.openxmlformats.org/officeDocument/2006/relationships/slide" Target="slide129.xml"/><Relationship Id="rId14" Type="http://schemas.openxmlformats.org/officeDocument/2006/relationships/slide" Target="slide13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package" Target="../embeddings/Microsoft_Word___7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slide" Target="slide15.xml"/><Relationship Id="rId11" Type="http://schemas.openxmlformats.org/officeDocument/2006/relationships/slide" Target="slide23.xml"/><Relationship Id="rId5" Type="http://schemas.openxmlformats.org/officeDocument/2006/relationships/slide" Target="slide13.xml"/><Relationship Id="rId10" Type="http://schemas.openxmlformats.org/officeDocument/2006/relationships/slide" Target="slide21.xml"/><Relationship Id="rId4" Type="http://schemas.openxmlformats.org/officeDocument/2006/relationships/image" Target="../media/image12.emf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3.xml"/><Relationship Id="rId3" Type="http://schemas.openxmlformats.org/officeDocument/2006/relationships/package" Target="../embeddings/Microsoft_Word___8.docx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11" Type="http://schemas.openxmlformats.org/officeDocument/2006/relationships/slide" Target="slide20.xml"/><Relationship Id="rId5" Type="http://schemas.openxmlformats.org/officeDocument/2006/relationships/package" Target="../embeddings/Microsoft_Word___9.docx"/><Relationship Id="rId10" Type="http://schemas.openxmlformats.org/officeDocument/2006/relationships/slide" Target="slide19.xml"/><Relationship Id="rId4" Type="http://schemas.openxmlformats.org/officeDocument/2006/relationships/image" Target="../media/image13.emf"/><Relationship Id="rId9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3" Type="http://schemas.openxmlformats.org/officeDocument/2006/relationships/slide" Target="slide3.xml"/><Relationship Id="rId7" Type="http://schemas.openxmlformats.org/officeDocument/2006/relationships/slide" Target="slide1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0.xml"/><Relationship Id="rId5" Type="http://schemas.openxmlformats.org/officeDocument/2006/relationships/slide" Target="slide60.xml"/><Relationship Id="rId4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3.xml"/><Relationship Id="rId7" Type="http://schemas.openxmlformats.org/officeDocument/2006/relationships/slide" Target="slide2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3.xml"/><Relationship Id="rId7" Type="http://schemas.openxmlformats.org/officeDocument/2006/relationships/slide" Target="slide2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6.xml"/><Relationship Id="rId10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package" Target="../embeddings/Microsoft_Word___10.docx"/><Relationship Id="rId7" Type="http://schemas.openxmlformats.org/officeDocument/2006/relationships/slide" Target="slide16.xml"/><Relationship Id="rId12" Type="http://schemas.openxmlformats.org/officeDocument/2006/relationships/slide" Target="slide2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slide" Target="slide15.xml"/><Relationship Id="rId11" Type="http://schemas.openxmlformats.org/officeDocument/2006/relationships/slide" Target="slide23.xml"/><Relationship Id="rId5" Type="http://schemas.openxmlformats.org/officeDocument/2006/relationships/slide" Target="slide13.xml"/><Relationship Id="rId10" Type="http://schemas.openxmlformats.org/officeDocument/2006/relationships/slide" Target="slide21.xml"/><Relationship Id="rId4" Type="http://schemas.openxmlformats.org/officeDocument/2006/relationships/image" Target="../media/image17.emf"/><Relationship Id="rId9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package" Target="../embeddings/Microsoft_Word___1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5.xml"/><Relationship Id="rId11" Type="http://schemas.openxmlformats.org/officeDocument/2006/relationships/slide" Target="slide23.xml"/><Relationship Id="rId5" Type="http://schemas.openxmlformats.org/officeDocument/2006/relationships/slide" Target="slide13.xml"/><Relationship Id="rId10" Type="http://schemas.openxmlformats.org/officeDocument/2006/relationships/slide" Target="slide21.xml"/><Relationship Id="rId4" Type="http://schemas.openxmlformats.org/officeDocument/2006/relationships/image" Target="../media/image18.emf"/><Relationship Id="rId9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15.xml"/><Relationship Id="rId7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__14.docx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7.xml"/><Relationship Id="rId3" Type="http://schemas.openxmlformats.org/officeDocument/2006/relationships/package" Target="../embeddings/Microsoft_Word___16.docx"/><Relationship Id="rId7" Type="http://schemas.openxmlformats.org/officeDocument/2006/relationships/package" Target="../embeddings/Microsoft_Word___18.docx"/><Relationship Id="rId12" Type="http://schemas.openxmlformats.org/officeDocument/2006/relationships/slide" Target="slide4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11" Type="http://schemas.openxmlformats.org/officeDocument/2006/relationships/slide" Target="slide40.xml"/><Relationship Id="rId5" Type="http://schemas.openxmlformats.org/officeDocument/2006/relationships/package" Target="../embeddings/Microsoft_Word___17.docx"/><Relationship Id="rId10" Type="http://schemas.openxmlformats.org/officeDocument/2006/relationships/slide" Target="slide39.xml"/><Relationship Id="rId4" Type="http://schemas.openxmlformats.org/officeDocument/2006/relationships/image" Target="../media/image26.emf"/><Relationship Id="rId9" Type="http://schemas.openxmlformats.org/officeDocument/2006/relationships/slide" Target="slide37.xml"/><Relationship Id="rId14" Type="http://schemas.openxmlformats.org/officeDocument/2006/relationships/slide" Target="slide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openxmlformats.org/officeDocument/2006/relationships/package" Target="../embeddings/Microsoft_Word___19.docx"/><Relationship Id="rId7" Type="http://schemas.openxmlformats.org/officeDocument/2006/relationships/slide" Target="slide35.xml"/><Relationship Id="rId12" Type="http://schemas.openxmlformats.org/officeDocument/2006/relationships/slide" Target="slide4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emf"/><Relationship Id="rId11" Type="http://schemas.openxmlformats.org/officeDocument/2006/relationships/slide" Target="slide43.xml"/><Relationship Id="rId5" Type="http://schemas.openxmlformats.org/officeDocument/2006/relationships/package" Target="../embeddings/Microsoft_Word___20.docx"/><Relationship Id="rId10" Type="http://schemas.openxmlformats.org/officeDocument/2006/relationships/slide" Target="slide40.xml"/><Relationship Id="rId4" Type="http://schemas.openxmlformats.org/officeDocument/2006/relationships/image" Target="../media/image28.emf"/><Relationship Id="rId9" Type="http://schemas.openxmlformats.org/officeDocument/2006/relationships/slide" Target="slide39.xml"/><Relationship Id="rId1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5.xml"/><Relationship Id="rId7" Type="http://schemas.openxmlformats.org/officeDocument/2006/relationships/slide" Target="slide4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40.xml"/><Relationship Id="rId11" Type="http://schemas.openxmlformats.org/officeDocument/2006/relationships/image" Target="../media/image30.emf"/><Relationship Id="rId5" Type="http://schemas.openxmlformats.org/officeDocument/2006/relationships/slide" Target="slide39.xml"/><Relationship Id="rId10" Type="http://schemas.openxmlformats.org/officeDocument/2006/relationships/package" Target="../embeddings/Microsoft_Word___21.docx"/><Relationship Id="rId4" Type="http://schemas.openxmlformats.org/officeDocument/2006/relationships/slide" Target="slide37.xml"/><Relationship Id="rId9" Type="http://schemas.openxmlformats.org/officeDocument/2006/relationships/slide" Target="slide4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package" Target="../embeddings/Microsoft_Word___22.docx"/><Relationship Id="rId7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slide" Target="slide37.xml"/><Relationship Id="rId11" Type="http://schemas.openxmlformats.org/officeDocument/2006/relationships/slide" Target="slide49.xml"/><Relationship Id="rId5" Type="http://schemas.openxmlformats.org/officeDocument/2006/relationships/slide" Target="slide35.xml"/><Relationship Id="rId10" Type="http://schemas.openxmlformats.org/officeDocument/2006/relationships/slide" Target="slide47.xml"/><Relationship Id="rId4" Type="http://schemas.openxmlformats.org/officeDocument/2006/relationships/image" Target="../media/image31.emf"/><Relationship Id="rId9" Type="http://schemas.openxmlformats.org/officeDocument/2006/relationships/slide" Target="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slide" Target="slide39.xml"/><Relationship Id="rId3" Type="http://schemas.openxmlformats.org/officeDocument/2006/relationships/package" Target="../embeddings/Microsoft_Word___23.docx"/><Relationship Id="rId7" Type="http://schemas.openxmlformats.org/officeDocument/2006/relationships/package" Target="../embeddings/Microsoft_Word___25.docx"/><Relationship Id="rId12" Type="http://schemas.openxmlformats.org/officeDocument/2006/relationships/slide" Target="slide37.xml"/><Relationship Id="rId17" Type="http://schemas.openxmlformats.org/officeDocument/2006/relationships/slide" Target="slide49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4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emf"/><Relationship Id="rId11" Type="http://schemas.openxmlformats.org/officeDocument/2006/relationships/slide" Target="slide35.xml"/><Relationship Id="rId5" Type="http://schemas.openxmlformats.org/officeDocument/2006/relationships/package" Target="../embeddings/Microsoft_Word___24.docx"/><Relationship Id="rId15" Type="http://schemas.openxmlformats.org/officeDocument/2006/relationships/slide" Target="slide43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__26.docx"/><Relationship Id="rId14" Type="http://schemas.openxmlformats.org/officeDocument/2006/relationships/slide" Target="slide4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package" Target="../embeddings/Microsoft_Word___27.docx"/><Relationship Id="rId7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slide" Target="slide37.xml"/><Relationship Id="rId11" Type="http://schemas.openxmlformats.org/officeDocument/2006/relationships/slide" Target="slide49.xml"/><Relationship Id="rId5" Type="http://schemas.openxmlformats.org/officeDocument/2006/relationships/slide" Target="slide35.xml"/><Relationship Id="rId10" Type="http://schemas.openxmlformats.org/officeDocument/2006/relationships/slide" Target="slide47.xml"/><Relationship Id="rId4" Type="http://schemas.openxmlformats.org/officeDocument/2006/relationships/image" Target="../media/image36.emf"/><Relationship Id="rId9" Type="http://schemas.openxmlformats.org/officeDocument/2006/relationships/slide" Target="slide4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13" Type="http://schemas.openxmlformats.org/officeDocument/2006/relationships/slide" Target="slide48.xml"/><Relationship Id="rId3" Type="http://schemas.openxmlformats.org/officeDocument/2006/relationships/image" Target="../media/image38.png"/><Relationship Id="rId7" Type="http://schemas.openxmlformats.org/officeDocument/2006/relationships/slide" Target="slide40.xml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6" Type="http://schemas.openxmlformats.org/officeDocument/2006/relationships/slide" Target="slide39.xml"/><Relationship Id="rId11" Type="http://schemas.openxmlformats.org/officeDocument/2006/relationships/package" Target="../embeddings/Microsoft_Word___28.docx"/><Relationship Id="rId5" Type="http://schemas.openxmlformats.org/officeDocument/2006/relationships/slide" Target="slide37.xml"/><Relationship Id="rId10" Type="http://schemas.openxmlformats.org/officeDocument/2006/relationships/slide" Target="slide49.xml"/><Relationship Id="rId4" Type="http://schemas.openxmlformats.org/officeDocument/2006/relationships/slide" Target="slide35.xml"/><Relationship Id="rId9" Type="http://schemas.openxmlformats.org/officeDocument/2006/relationships/slide" Target="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image" Target="../media/image39.emf"/><Relationship Id="rId3" Type="http://schemas.openxmlformats.org/officeDocument/2006/relationships/package" Target="../embeddings/Microsoft_Word___29.docx"/><Relationship Id="rId7" Type="http://schemas.openxmlformats.org/officeDocument/2006/relationships/slide" Target="slide39.xml"/><Relationship Id="rId12" Type="http://schemas.openxmlformats.org/officeDocument/2006/relationships/package" Target="../embeddings/Microsoft_Word___3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6" Type="http://schemas.openxmlformats.org/officeDocument/2006/relationships/slide" Target="slide37.xml"/><Relationship Id="rId11" Type="http://schemas.openxmlformats.org/officeDocument/2006/relationships/slide" Target="slide49.xml"/><Relationship Id="rId5" Type="http://schemas.openxmlformats.org/officeDocument/2006/relationships/slide" Target="slide35.xml"/><Relationship Id="rId15" Type="http://schemas.openxmlformats.org/officeDocument/2006/relationships/image" Target="../media/image40.emf"/><Relationship Id="rId10" Type="http://schemas.openxmlformats.org/officeDocument/2006/relationships/slide" Target="slide47.xml"/><Relationship Id="rId4" Type="http://schemas.openxmlformats.org/officeDocument/2006/relationships/image" Target="../media/image37.emf"/><Relationship Id="rId9" Type="http://schemas.openxmlformats.org/officeDocument/2006/relationships/slide" Target="slide43.xml"/><Relationship Id="rId14" Type="http://schemas.openxmlformats.org/officeDocument/2006/relationships/package" Target="../embeddings/Microsoft_Word___31.docx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5.xml"/><Relationship Id="rId7" Type="http://schemas.openxmlformats.org/officeDocument/2006/relationships/slide" Target="slide4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40.xml"/><Relationship Id="rId5" Type="http://schemas.openxmlformats.org/officeDocument/2006/relationships/slide" Target="slide39.xml"/><Relationship Id="rId4" Type="http://schemas.openxmlformats.org/officeDocument/2006/relationships/slide" Target="slide37.xml"/><Relationship Id="rId9" Type="http://schemas.openxmlformats.org/officeDocument/2006/relationships/slide" Target="slide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package" Target="../embeddings/Microsoft_Word___1.docx"/><Relationship Id="rId7" Type="http://schemas.openxmlformats.org/officeDocument/2006/relationships/package" Target="../embeddings/Microsoft_Word___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__2.docx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Relationship Id="rId9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Relationship Id="rId9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37.xml"/><Relationship Id="rId7" Type="http://schemas.openxmlformats.org/officeDocument/2006/relationships/slide" Target="slide4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3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__35.docx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__34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0.emf"/><Relationship Id="rId5" Type="http://schemas.openxmlformats.org/officeDocument/2006/relationships/package" Target="../embeddings/Microsoft_Word___37.docx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5.png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__38.docx"/><Relationship Id="rId9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package" Target="../embeddings/Microsoft_Word___41.docx"/><Relationship Id="rId7" Type="http://schemas.openxmlformats.org/officeDocument/2006/relationships/slide" Target="slide7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70.xml"/><Relationship Id="rId11" Type="http://schemas.openxmlformats.org/officeDocument/2006/relationships/slide" Target="slide80.xml"/><Relationship Id="rId5" Type="http://schemas.openxmlformats.org/officeDocument/2006/relationships/slide" Target="slide69.xml"/><Relationship Id="rId10" Type="http://schemas.openxmlformats.org/officeDocument/2006/relationships/slide" Target="slide78.xml"/><Relationship Id="rId4" Type="http://schemas.openxmlformats.org/officeDocument/2006/relationships/image" Target="../media/image61.emf"/><Relationship Id="rId9" Type="http://schemas.openxmlformats.org/officeDocument/2006/relationships/slide" Target="slide7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package" Target="../embeddings/Microsoft_Word___42.docx"/><Relationship Id="rId7" Type="http://schemas.openxmlformats.org/officeDocument/2006/relationships/slide" Target="slide71.xml"/><Relationship Id="rId12" Type="http://schemas.openxmlformats.org/officeDocument/2006/relationships/slide" Target="slide7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7.vml"/><Relationship Id="rId6" Type="http://schemas.openxmlformats.org/officeDocument/2006/relationships/slide" Target="slide70.xml"/><Relationship Id="rId11" Type="http://schemas.openxmlformats.org/officeDocument/2006/relationships/slide" Target="slide80.xml"/><Relationship Id="rId5" Type="http://schemas.openxmlformats.org/officeDocument/2006/relationships/slide" Target="slide69.xml"/><Relationship Id="rId10" Type="http://schemas.openxmlformats.org/officeDocument/2006/relationships/slide" Target="slide78.xml"/><Relationship Id="rId4" Type="http://schemas.openxmlformats.org/officeDocument/2006/relationships/image" Target="../media/image62.emf"/><Relationship Id="rId9" Type="http://schemas.openxmlformats.org/officeDocument/2006/relationships/slide" Target="slide7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69.xml"/><Relationship Id="rId7" Type="http://schemas.openxmlformats.org/officeDocument/2006/relationships/slide" Target="slide7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slide" Target="slide73.xml"/><Relationship Id="rId11" Type="http://schemas.openxmlformats.org/officeDocument/2006/relationships/image" Target="../media/image63.emf"/><Relationship Id="rId5" Type="http://schemas.openxmlformats.org/officeDocument/2006/relationships/slide" Target="slide71.xml"/><Relationship Id="rId10" Type="http://schemas.openxmlformats.org/officeDocument/2006/relationships/package" Target="../embeddings/Microsoft_Word___43.docx"/><Relationship Id="rId4" Type="http://schemas.openxmlformats.org/officeDocument/2006/relationships/slide" Target="slide70.xml"/><Relationship Id="rId9" Type="http://schemas.openxmlformats.org/officeDocument/2006/relationships/slide" Target="slide8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69.xml"/><Relationship Id="rId7" Type="http://schemas.openxmlformats.org/officeDocument/2006/relationships/slide" Target="slide7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3.xml"/><Relationship Id="rId5" Type="http://schemas.openxmlformats.org/officeDocument/2006/relationships/slide" Target="slide71.xml"/><Relationship Id="rId4" Type="http://schemas.openxmlformats.org/officeDocument/2006/relationships/slide" Target="slide70.xml"/><Relationship Id="rId9" Type="http://schemas.openxmlformats.org/officeDocument/2006/relationships/slide" Target="slide8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69.xml"/><Relationship Id="rId7" Type="http://schemas.openxmlformats.org/officeDocument/2006/relationships/slide" Target="slide74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3.xml"/><Relationship Id="rId5" Type="http://schemas.openxmlformats.org/officeDocument/2006/relationships/slide" Target="slide71.xml"/><Relationship Id="rId10" Type="http://schemas.openxmlformats.org/officeDocument/2006/relationships/slide" Target="slide79.xml"/><Relationship Id="rId4" Type="http://schemas.openxmlformats.org/officeDocument/2006/relationships/slide" Target="slide70.xml"/><Relationship Id="rId9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slide" Target="slide71.xml"/><Relationship Id="rId3" Type="http://schemas.openxmlformats.org/officeDocument/2006/relationships/package" Target="../embeddings/Microsoft_Word___44.docx"/><Relationship Id="rId7" Type="http://schemas.openxmlformats.org/officeDocument/2006/relationships/package" Target="../embeddings/Microsoft_Word___46.docx"/><Relationship Id="rId12" Type="http://schemas.openxmlformats.org/officeDocument/2006/relationships/slide" Target="slide70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7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7.emf"/><Relationship Id="rId11" Type="http://schemas.openxmlformats.org/officeDocument/2006/relationships/slide" Target="slide69.xml"/><Relationship Id="rId5" Type="http://schemas.openxmlformats.org/officeDocument/2006/relationships/package" Target="../embeddings/Microsoft_Word___45.docx"/><Relationship Id="rId15" Type="http://schemas.openxmlformats.org/officeDocument/2006/relationships/slide" Target="slide74.xml"/><Relationship Id="rId10" Type="http://schemas.openxmlformats.org/officeDocument/2006/relationships/image" Target="../media/image69.emf"/><Relationship Id="rId4" Type="http://schemas.openxmlformats.org/officeDocument/2006/relationships/image" Target="../media/image66.emf"/><Relationship Id="rId9" Type="http://schemas.openxmlformats.org/officeDocument/2006/relationships/package" Target="../embeddings/Microsoft_Word___47.docx"/><Relationship Id="rId14" Type="http://schemas.openxmlformats.org/officeDocument/2006/relationships/slide" Target="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69.xml"/><Relationship Id="rId7" Type="http://schemas.openxmlformats.org/officeDocument/2006/relationships/slide" Target="slide7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3.xml"/><Relationship Id="rId5" Type="http://schemas.openxmlformats.org/officeDocument/2006/relationships/slide" Target="slide71.xml"/><Relationship Id="rId4" Type="http://schemas.openxmlformats.org/officeDocument/2006/relationships/slide" Target="slide70.xml"/><Relationship Id="rId9" Type="http://schemas.openxmlformats.org/officeDocument/2006/relationships/slide" Target="slide8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8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4.xml"/><Relationship Id="rId5" Type="http://schemas.openxmlformats.org/officeDocument/2006/relationships/slide" Target="slide73.xml"/><Relationship Id="rId4" Type="http://schemas.openxmlformats.org/officeDocument/2006/relationships/slide" Target="slide7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69.xml"/><Relationship Id="rId7" Type="http://schemas.openxmlformats.org/officeDocument/2006/relationships/slide" Target="slide7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3.xml"/><Relationship Id="rId5" Type="http://schemas.openxmlformats.org/officeDocument/2006/relationships/slide" Target="slide71.xml"/><Relationship Id="rId4" Type="http://schemas.openxmlformats.org/officeDocument/2006/relationships/slide" Target="slide70.xml"/><Relationship Id="rId9" Type="http://schemas.openxmlformats.org/officeDocument/2006/relationships/slide" Target="slide8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slide" Target="slide2.xml"/><Relationship Id="rId5" Type="http://schemas.openxmlformats.org/officeDocument/2006/relationships/image" Target="../media/image74.png"/><Relationship Id="rId4" Type="http://schemas.openxmlformats.org/officeDocument/2006/relationships/image" Target="../media/image7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95.xml"/><Relationship Id="rId4" Type="http://schemas.openxmlformats.org/officeDocument/2006/relationships/slide" Target="slide9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9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__50.docx"/><Relationship Id="rId7" Type="http://schemas.openxmlformats.org/officeDocument/2006/relationships/slide" Target="slide9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Relationship Id="rId6" Type="http://schemas.openxmlformats.org/officeDocument/2006/relationships/slide" Target="slide92.xml"/><Relationship Id="rId5" Type="http://schemas.openxmlformats.org/officeDocument/2006/relationships/slide" Target="slide90.xml"/><Relationship Id="rId4" Type="http://schemas.openxmlformats.org/officeDocument/2006/relationships/image" Target="../media/image78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package" Target="../embeddings/Microsoft_Word___51.docx"/><Relationship Id="rId7" Type="http://schemas.openxmlformats.org/officeDocument/2006/relationships/slide" Target="slide9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0.emf"/><Relationship Id="rId5" Type="http://schemas.openxmlformats.org/officeDocument/2006/relationships/package" Target="../embeddings/Microsoft_Word___52.docx"/><Relationship Id="rId4" Type="http://schemas.openxmlformats.org/officeDocument/2006/relationships/image" Target="../media/image79.emf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package" Target="../embeddings/Microsoft_Word___53.docx"/><Relationship Id="rId7" Type="http://schemas.openxmlformats.org/officeDocument/2006/relationships/package" Target="../embeddings/Microsoft_Word___5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2.emf"/><Relationship Id="rId11" Type="http://schemas.openxmlformats.org/officeDocument/2006/relationships/slide" Target="slide95.xml"/><Relationship Id="rId5" Type="http://schemas.openxmlformats.org/officeDocument/2006/relationships/package" Target="../embeddings/Microsoft_Word___54.docx"/><Relationship Id="rId10" Type="http://schemas.openxmlformats.org/officeDocument/2006/relationships/slide" Target="slide92.xml"/><Relationship Id="rId4" Type="http://schemas.openxmlformats.org/officeDocument/2006/relationships/image" Target="../media/image81.emf"/><Relationship Id="rId9" Type="http://schemas.openxmlformats.org/officeDocument/2006/relationships/slide" Target="slide9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95.xml"/><Relationship Id="rId5" Type="http://schemas.openxmlformats.org/officeDocument/2006/relationships/slide" Target="slide92.xml"/><Relationship Id="rId4" Type="http://schemas.openxmlformats.org/officeDocument/2006/relationships/slide" Target="slide9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9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package" Target="../embeddings/Microsoft_Word___56.docx"/><Relationship Id="rId7" Type="http://schemas.openxmlformats.org/officeDocument/2006/relationships/package" Target="../embeddings/Microsoft_Word___5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7.emf"/><Relationship Id="rId11" Type="http://schemas.openxmlformats.org/officeDocument/2006/relationships/slide" Target="slide95.xml"/><Relationship Id="rId5" Type="http://schemas.openxmlformats.org/officeDocument/2006/relationships/package" Target="../embeddings/Microsoft_Word___57.docx"/><Relationship Id="rId10" Type="http://schemas.openxmlformats.org/officeDocument/2006/relationships/slide" Target="slide92.xml"/><Relationship Id="rId4" Type="http://schemas.openxmlformats.org/officeDocument/2006/relationships/image" Target="../media/image86.emf"/><Relationship Id="rId9" Type="http://schemas.openxmlformats.org/officeDocument/2006/relationships/slide" Target="slide9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5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5" Type="http://schemas.openxmlformats.org/officeDocument/2006/relationships/slide" Target="slide2.xml"/><Relationship Id="rId4" Type="http://schemas.openxmlformats.org/officeDocument/2006/relationships/image" Target="../media/image8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830675"/>
              </p:ext>
            </p:extLst>
          </p:nvPr>
        </p:nvGraphicFramePr>
        <p:xfrm>
          <a:off x="1091356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文档" r:id="rId3" imgW="3995218" imgH="863311" progId="Word.Document.12">
                  <p:embed/>
                </p:oleObj>
              </mc:Choice>
              <mc:Fallback>
                <p:oleObj name="文档" r:id="rId3" imgW="3995218" imgH="863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356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27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545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4" grpId="0"/>
      <p:bldP spid="14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028" y="112553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9861535" y="252113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2106" y="1197546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083467"/>
              </p:ext>
            </p:extLst>
          </p:nvPr>
        </p:nvGraphicFramePr>
        <p:xfrm>
          <a:off x="609600" y="3150270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5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3150270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69145"/>
              </p:ext>
            </p:extLst>
          </p:nvPr>
        </p:nvGraphicFramePr>
        <p:xfrm>
          <a:off x="622598" y="4595738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6" name="文档" r:id="rId5" imgW="10949368" imgH="1909293" progId="Word.Document.12">
                  <p:embed/>
                </p:oleObj>
              </mc:Choice>
              <mc:Fallback>
                <p:oleObj name="文档" r:id="rId5" imgW="10949368" imgH="1909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4595738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6218942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15521"/>
              </p:ext>
            </p:extLst>
          </p:nvPr>
        </p:nvGraphicFramePr>
        <p:xfrm>
          <a:off x="584200" y="842938"/>
          <a:ext cx="10922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97" name="文档" r:id="rId13" imgW="10923820" imgH="2088830" progId="Word.Document.12">
                  <p:embed/>
                </p:oleObj>
              </mc:Choice>
              <mc:Fallback>
                <p:oleObj name="文档" r:id="rId13" imgW="10923820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4200" y="842938"/>
                        <a:ext cx="10922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01869" y="23496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88762" y="693490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43445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686" y="693490"/>
            <a:ext cx="11388152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含氮无机物和含氮有机物可相互转化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碳、氢、氧三种元素也参加了氮循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项，合成氨反应中，氮元素的化合价降低被还原，错误；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项，工业合成氨属于人工固氮，正确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项，硝酸盐转化为蛋白质及经动物消化使蛋白质转化为氨气和铵盐，实现了含氮无机物和含氮有机物的相互转化，并且碳、氢、氧三种元素也参加了氮的循环，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659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012" y="892052"/>
            <a:ext cx="1107434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在通风橱中进行下列实验：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04911"/>
              </p:ext>
            </p:extLst>
          </p:nvPr>
        </p:nvGraphicFramePr>
        <p:xfrm>
          <a:off x="766609" y="1764729"/>
          <a:ext cx="10729196" cy="3879851"/>
        </p:xfrm>
        <a:graphic>
          <a:graphicData uri="http://schemas.openxmlformats.org/drawingml/2006/table">
            <a:tbl>
              <a:tblPr/>
              <a:tblGrid>
                <a:gridCol w="1016135"/>
                <a:gridCol w="3237687"/>
                <a:gridCol w="3237687"/>
                <a:gridCol w="3237687"/>
              </a:tblGrid>
              <a:tr h="2007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1" y="1972398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84" y="1948140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4586" y="1210246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9855" y="3169656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，说明浓硝酸的氧化性强于稀硝酸，错误；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形成原电池，通过电流计指针偏转的方向，可判断铁是否被氧化，正确。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14" y="1248070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项，铁与稀硝酸反应生成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与空气中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,2NO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项，铁遇浓硝酸钝化，阻止铁继续与浓硝酸反应，正确；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33178" y="2111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47734" y="40176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30499" y="909514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在性质上有不少相似性：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。所以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二者性质又有差别，可以用下列方法鉴别：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溶液；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溶液；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4834" y="1596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631" y="35279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kern="100" spc="-2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59794"/>
              </p:ext>
            </p:extLst>
          </p:nvPr>
        </p:nvGraphicFramePr>
        <p:xfrm>
          <a:off x="7228532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9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532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49075" y="73094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258" y="23933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930" y="461937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837506"/>
            <a:ext cx="11275398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71" y="1735422"/>
            <a:ext cx="7839832" cy="391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98152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检查装置气密性时要将装置设置成密闭体系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关闭分液漏斗活塞并在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，然后利用热膨胀原理来检验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1549868"/>
            <a:ext cx="11120877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010501" y="30239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36508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924" y="1269554"/>
            <a:ext cx="10835436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价，在反应中将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价氮氧化，两者发生归中反应生成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，根据电子守恒和质量守恒来配平化学方程式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942" y="1328862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082240"/>
              </p:ext>
            </p:extLst>
          </p:nvPr>
        </p:nvGraphicFramePr>
        <p:xfrm>
          <a:off x="838622" y="1922438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3" name="文档" r:id="rId3" imgW="6103299" imgH="952175" progId="Word.Document.12">
                  <p:embed/>
                </p:oleObj>
              </mc:Choice>
              <mc:Fallback>
                <p:oleObj name="文档" r:id="rId3" imgW="6103299" imgH="952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1922438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6566" y="1085487"/>
            <a:ext cx="11388152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由于开始装置中含有空气，故利用硫酸亚铁除去空气中的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及反应中生成的氮氧化物；浓硫酸的作用是作吸水剂，将生成的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镁是活泼金属，在加热条件下能与氮气反应生成氮化镁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060" y="1198126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27454" y="11854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995124" y="1808098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40572"/>
              </p:ext>
            </p:extLst>
          </p:nvPr>
        </p:nvGraphicFramePr>
        <p:xfrm>
          <a:off x="5943600" y="3675777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0" name="文档" r:id="rId3" imgW="3220440" imgH="850351" progId="Word.Document.12">
                  <p:embed/>
                </p:oleObj>
              </mc:Choice>
              <mc:Fallback>
                <p:oleObj name="文档" r:id="rId3" imgW="322044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75777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274" y="765498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，故只要检验加入水后能否生成氨气即可知是否有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生成；金属镁的检验可以通过加入酸来检验。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359244"/>
            <a:ext cx="11120877" cy="2598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，证明产物中含有氮化镁；弃去上层清液，加入盐酸，若观察到有气泡产生，则证明产物中还含有未反应的镁</a:t>
            </a:r>
            <a:endParaRPr lang="zh-CN" altLang="en-US" sz="2800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9" name="圆角矩形 28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981522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是重要的非金属元素，下列说法正确的是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的原子半径逐渐增大，非金属性逐渐减弱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氮的氧化物和硫的氧化物既是形成光化学烟雾，又是形成酸雨的主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汽车尾气中排放的氮氧化合物主要是由游离态氮转化来的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的单质均能和氧气反应，生成的产物分别是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0590" y="3056394"/>
            <a:ext cx="11010769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硫的氧化物不能形成光化学烟雾，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主要是空气中的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在汽缸内化合生成，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氮气和氧气反应生成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578253" y="1146086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同周期元素自左向右原子半径逐渐减小，非金属性逐渐增强。同主族元素自上而下原子半径逐渐增大，非金属性逐渐减弱则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的原子半径逐渐增大，非金属性逐渐减弱，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2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802412"/>
              </p:ext>
            </p:extLst>
          </p:nvPr>
        </p:nvGraphicFramePr>
        <p:xfrm>
          <a:off x="550590" y="117426"/>
          <a:ext cx="110363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7" name="文档" r:id="rId3" imgW="11038247" imgH="3090344" progId="Word.Document.12">
                  <p:embed/>
                </p:oleObj>
              </mc:Choice>
              <mc:Fallback>
                <p:oleObj name="文档" r:id="rId3" imgW="11038247" imgH="3090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590" y="117426"/>
                        <a:ext cx="11036300" cy="308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29371" y="2874096"/>
            <a:ext cx="1127928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时在标准状况下的体积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L 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量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46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混合后，相对分子质量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体积比求得的数值。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温度影响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平衡体系，其他条件不变，体系颜色随温度改变而改变。升高温度，气体颜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降低温度，气体颜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03318" y="297007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70319" y="35800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56491" y="42493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96348"/>
              </p:ext>
            </p:extLst>
          </p:nvPr>
        </p:nvGraphicFramePr>
        <p:xfrm>
          <a:off x="3646934" y="4908054"/>
          <a:ext cx="8445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8" name="文档" r:id="rId5" imgW="845343" imgH="672864" progId="Word.Document.12">
                  <p:embed/>
                </p:oleObj>
              </mc:Choice>
              <mc:Fallback>
                <p:oleObj name="文档" r:id="rId5" imgW="845343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934" y="4908054"/>
                        <a:ext cx="8445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554152" y="55307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29466" y="55180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  <p:bldP spid="17" grpId="0"/>
      <p:bldP spid="17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929" y="701921"/>
            <a:ext cx="1140158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下列有关氮气用途的说法不正确的是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作焊接金属的保护气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制硝酸和化肥的原料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食品袋中充氮气来防腐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从而制硝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氮气的化学性质不活泼，能防止金属在高温下被空气中的氧气氧化，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氮气可用于合成氨，氨可作制硝酸和化肥的原料，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食品袋中充氮气可防止食品缓慢氧化而变质，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氮气与氧气的反应很难进行，不能用氮气与氧气反应制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6718274" y="63418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5478" y="1125538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对环境的危害在于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高温下能使金属被氧化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造成酸雨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与人体血红蛋白相结合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在高温下稳定，不能氧化金属，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不属于对环境的危害。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561830" y="1126049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382" y="98152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用浓氯化铵溶液处理过的舞台幕布不易着火。其原因是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幕布的着火点升高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幕布的质量增加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氯化铵分解吸收热量，降低了温度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氯化铵分解产生的气体隔绝了空气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氯化铵分解吸收热量，能降低温度，并且分解产生的氯化氢和氨气能隔绝空气，破坏了可燃物的燃烧条件，故能使幕布不易着火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9708306" y="990700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1522" y="1115660"/>
            <a:ext cx="1116760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氨气溶于水得到氨水，氯气溶于水得到氯水，下列关于新制的氨水、氯水的描述正确的是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都是混合物，溶液中含有的粒子种类、数目相同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中都存在可逆反应的化学平衡和弱电解质的电离平衡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都有刺激性气味，都能漂白有机色素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放置时间较久后，都会因为相同的原理而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变质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263" y="1125538"/>
            <a:ext cx="109017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项，氨水中的微粒有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三种离子，氯水中有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四种离子，所以微粒的种类、数目均不相同；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项，氨水没有漂白性，不能漂白有机色素；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的变质原因不相同，氨水因挥发而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，而氯水主要因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分解而变质。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82540"/>
              </p:ext>
            </p:extLst>
          </p:nvPr>
        </p:nvGraphicFramePr>
        <p:xfrm>
          <a:off x="10908698" y="1256854"/>
          <a:ext cx="4762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9" name="文档" r:id="rId3" imgW="477036" imgH="659904" progId="Word.Document.12">
                  <p:embed/>
                </p:oleObj>
              </mc:Choice>
              <mc:Fallback>
                <p:oleObj name="文档" r:id="rId3" imgW="477036" imgH="65990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698" y="1256854"/>
                        <a:ext cx="4762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13493"/>
              </p:ext>
            </p:extLst>
          </p:nvPr>
        </p:nvGraphicFramePr>
        <p:xfrm>
          <a:off x="419274" y="909514"/>
          <a:ext cx="113157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2" name="文档" r:id="rId17" imgW="11311001" imgH="5634146" progId="Word.Document.12">
                  <p:embed/>
                </p:oleObj>
              </mc:Choice>
              <mc:Fallback>
                <p:oleObj name="文档" r:id="rId17" imgW="11311001" imgH="56341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9274" y="909514"/>
                        <a:ext cx="11315700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063" y="909514"/>
            <a:ext cx="1096469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的化合价由正价变为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价，转移电子数为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中为三键，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中为两个双键，故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氧化剂与还原剂的物质的量之比为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，即氮元素化合价为＋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294" y="693490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如图所示，向一定量的铁粉中加入一定体积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的硝酸，加热充分反应后，下列微粒在体系中一定大量存在的是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8658" name="Picture 2" descr="HX2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102549"/>
            <a:ext cx="2474285" cy="22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90294" y="4504622"/>
            <a:ext cx="1118508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40932"/>
              </p:ext>
            </p:extLst>
          </p:nvPr>
        </p:nvGraphicFramePr>
        <p:xfrm>
          <a:off x="1461294" y="4603130"/>
          <a:ext cx="488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7" name="文档" r:id="rId18" imgW="489637" imgH="672864" progId="Word.Document.12">
                  <p:embed/>
                </p:oleObj>
              </mc:Choice>
              <mc:Fallback>
                <p:oleObj name="文档" r:id="rId18" imgW="489637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1294" y="4603130"/>
                        <a:ext cx="4889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025" y="1485578"/>
            <a:ext cx="1058113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由于相对量不同而得到不同产物的知识进行了考查。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反应可能生成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。故一定存在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84364"/>
              </p:ext>
            </p:extLst>
          </p:nvPr>
        </p:nvGraphicFramePr>
        <p:xfrm>
          <a:off x="7090618" y="2866430"/>
          <a:ext cx="450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8" name="文档" r:id="rId3" imgW="451474" imgH="659904" progId="Word.Document.12">
                  <p:embed/>
                </p:oleObj>
              </mc:Choice>
              <mc:Fallback>
                <p:oleObj name="文档" r:id="rId3" imgW="45147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0618" y="2866430"/>
                        <a:ext cx="4508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7045" y="549474"/>
            <a:ext cx="11010769" cy="2832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某同学仿照喷泉实验原理在实验室里做了一个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。如图所示，在甲、乙两个烧瓶中分别装入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两种无色气体，胶头滴管中盛有含酚酞的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溶液，实验时将胶头滴管内的液体挤入甲烧瓶中，然后打开弹簧夹，便可看到甲烧瓶中的导管喷出白色的烟，同时甲烧瓶中的溶液颜色逐渐变浅最后褪为无色。则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9682" name="Picture 2" descr="HX23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35" y="3406964"/>
            <a:ext cx="2167380" cy="20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57045" y="5374010"/>
            <a:ext cx="11010769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0940" y="1341562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现象，应具备两个条件：一是形成压强差，二是两种气体反应会生成白烟，排除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根据甲中溶液颜色发生的变化，结合题给条件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可知，甲中气体显碱性，即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6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642228"/>
            <a:ext cx="1134440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探究氨气及铵盐性质的过程中，下列根据实验现象得出的结论不正确的是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将集有氨气的试管倒扣于水槽中，液体迅速充满试管，说明氨气极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1 000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倍，测得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固体，观察到固体逐渐减少，试管口有液滴产生，说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受热不稳定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将红热的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Pt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丝伸入右图所示的锥形瓶中，瓶口出现少量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棕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色气体，说明氨气的氧化产物为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75" name="Picture 15" descr="HX72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59" y="4607322"/>
            <a:ext cx="1900071" cy="18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89097"/>
              </p:ext>
            </p:extLst>
          </p:nvPr>
        </p:nvGraphicFramePr>
        <p:xfrm>
          <a:off x="704998" y="1485578"/>
          <a:ext cx="10718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5" name="文档" r:id="rId3" imgW="10720874" imgH="2127045" progId="Word.Document.12">
                  <p:embed/>
                </p:oleObj>
              </mc:Choice>
              <mc:Fallback>
                <p:oleObj name="文档" r:id="rId3" imgW="10720874" imgH="2127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998" y="1485578"/>
                        <a:ext cx="10718800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2394" y="34432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93490"/>
            <a:ext cx="114099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用下列实验装置进行相应实验，不能达到实验目的的是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8801" name="Picture 17" descr="HX7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1464906"/>
            <a:ext cx="5409850" cy="50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636" y="119754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：少量氨气的尾气吸收装置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：二氧化碳的喷泉实验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：制备和收集氨气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导气管应插入到试管底部。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1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93840"/>
              </p:ext>
            </p:extLst>
          </p:nvPr>
        </p:nvGraphicFramePr>
        <p:xfrm>
          <a:off x="457200" y="943422"/>
          <a:ext cx="112776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6" name="文档" r:id="rId17" imgW="11276097" imgH="4934024" progId="Word.Document.12">
                  <p:embed/>
                </p:oleObj>
              </mc:Choice>
              <mc:Fallback>
                <p:oleObj name="文档" r:id="rId17" imgW="11276097" imgH="49340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" y="943422"/>
                        <a:ext cx="112776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0940" y="1354262"/>
            <a:ext cx="10686944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由方程式知，生成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 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中氮元素的化合价为＋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价，是氮元素的中间价态，既具有氧化性又具有还原性，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5621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某化学兴趣小组利用如图装置制取氨气并探究氨气的有关性质。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200706" name="Picture 2" descr="HX23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2" y="1336694"/>
            <a:ext cx="3439621" cy="268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83199" y="3933850"/>
            <a:ext cx="1118508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中烧瓶内试剂可选用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碱石灰　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五氧化二磷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3308" y="1917626"/>
            <a:ext cx="10621024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起催化剂作用，反应过程中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作氧化剂，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不是同分异构体，属同素异形体，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解答本题要注意以下四点：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实验室中快速制备氨气的方法和原理；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原理和操作；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氯气的实验室制法和尾气吸收；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氨气和氯气的反应原理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04431"/>
              </p:ext>
            </p:extLst>
          </p:nvPr>
        </p:nvGraphicFramePr>
        <p:xfrm>
          <a:off x="609600" y="2889498"/>
          <a:ext cx="109601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0" name="文档" r:id="rId3" imgW="10961963" imgH="3268079" progId="Word.Document.12">
                  <p:embed/>
                </p:oleObj>
              </mc:Choice>
              <mc:Fallback>
                <p:oleObj name="文档" r:id="rId3" imgW="10961963" imgH="3268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889498"/>
                        <a:ext cx="109601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3974" y="5759450"/>
            <a:ext cx="173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ace</a:t>
            </a:r>
            <a:endParaRPr lang="zh-CN" altLang="en-US" sz="2800" dirty="0"/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880" y="621482"/>
            <a:ext cx="11344407" cy="1953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若探究氨气的溶解性，需在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的导管末端连接下表装置中的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装置，当装置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中集满氨气后，关闭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，引发喷泉的实验操作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22239"/>
              </p:ext>
            </p:extLst>
          </p:nvPr>
        </p:nvGraphicFramePr>
        <p:xfrm>
          <a:off x="1429477" y="2805698"/>
          <a:ext cx="9418257" cy="3289418"/>
        </p:xfrm>
        <a:graphic>
          <a:graphicData uri="http://schemas.openxmlformats.org/drawingml/2006/table">
            <a:tbl>
              <a:tblPr/>
              <a:tblGrid>
                <a:gridCol w="4043727"/>
                <a:gridCol w="2601167"/>
                <a:gridCol w="2773363"/>
              </a:tblGrid>
              <a:tr h="55206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备选装置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其中水中含酚酞溶液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2758" name="Picture 6" descr="E:\杨营\2016\一轮\化学\HX236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6" y="3542893"/>
            <a:ext cx="1581148" cy="16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7" name="Picture 5" descr="E:\杨营\2016\一轮\化学\HX237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90" y="3566903"/>
            <a:ext cx="1729380" cy="15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E:\杨营\2016\一轮\化学\HX237A.T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3518510"/>
            <a:ext cx="1416311" cy="17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1208" y="1197546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，要用防倒吸装置，因此选择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。要使装置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发生喷泉现象，必须使烧瓶中的压强迅速降低，形成内外压强差。用热毛巾将烧瓶捂热，可使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中氨气受热膨胀，通过导管后溶于水，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中压强变小即产生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用热毛巾将烧瓶捂热片刻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40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若探究氨气的还原性，需打开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处导管连接制取纯净、干燥氯气的装置。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用二氧化锰与浓盐酸制取氯气，生成气体必须通过盛有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试剂的洗气瓶；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中氨气与氯气反应产生白烟，同时生成一种无色无味的气体，该反应的化学方程式为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处导管逸出的气体中含有少量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装置中应盛放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1645" y="778198"/>
            <a:ext cx="11120877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用二氧化锰与浓盐酸制取的氯气中，混有氯化氢气体和水蒸气，通过饱和食盐水除去氯化氢，通过浓硫酸除去水蒸气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探究氨气具有还原性，氯气与氨气反应产生白烟，联系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的成分为氯化铵，氯元素化合价降低，则生成的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无色无味气体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必为氨气的氧化产物，可推知为氮气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氯气是有毒气体，可与强碱溶液反应，因此可用氢氧化钠溶液进行尾气吸收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饱和食盐水、浓硫酸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=6NH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21482"/>
            <a:ext cx="11325718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在纤维纺织品的染色和漂白、照相、生产橡胶、制药等领域有广泛应用，也常用于鱼类、肉类等食品的染色和防腐。但因其有毒，所以在食品行业中的用量有严格限制。现用下图所示仪器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夹持装置已省略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及药品，探究亚硝酸钠与硫酸反应及气体产物的成分。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70111"/>
              </p:ext>
            </p:extLst>
          </p:nvPr>
        </p:nvGraphicFramePr>
        <p:xfrm>
          <a:off x="491282" y="3247689"/>
          <a:ext cx="8301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7" name="文档" r:id="rId17" imgW="8300458" imgH="977734" progId="Word.Document.12">
                  <p:embed/>
                </p:oleObj>
              </mc:Choice>
              <mc:Fallback>
                <p:oleObj name="文档" r:id="rId17" imgW="8300458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1282" y="3247689"/>
                        <a:ext cx="83010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12884" y="3624125"/>
            <a:ext cx="1132571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气体液化的温度：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152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08898" name="Picture 2" descr="96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39" y="4331452"/>
            <a:ext cx="6446027" cy="22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21" y="981522"/>
            <a:ext cx="1096469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为了检验装置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中生成的气体产物，仪器的连接顺序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右连接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的液化温度和性质可知装置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用于检验并分离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为尾气处理装置，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的检验，所以为了检验装置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中的气体产物，仪器的连接顺序是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692" y="172418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7410" y="172418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0308" y="172418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0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反应前应打开弹簧夹，先通入一段时间氮气，排除装置中的空气，目的是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极易被空气中的氧气氧化为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，所以先通入一段时间氮气，排除装置中的空气，防止可能产生的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中反应产物检验的干扰。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3965" y="1616894"/>
            <a:ext cx="9833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防止可能产生的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中反应产物检验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6506" y="2264966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332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26" y="693490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在关闭弹簧夹、打开分液漏斗活塞、滴入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中产生红棕色气体。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，依据的现象是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。开始时装置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中无色，通入氧气后出现红棕色气体即可证明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的存在。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的作用是降温冷凝，使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完全液化，避免干扰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4782" y="2048942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中通入氧气后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出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87752" y="26843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现红棕色气体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6887" y="4581922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冷凝，使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完全液化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7397" y="693490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和水共同作用可以产生</a:t>
            </a:r>
            <a:r>
              <a:rPr lang="en-US" altLang="zh-CN" sz="2800" kern="100" dirty="0">
                <a:latin typeface="Times New Roman"/>
                <a:ea typeface="华文细黑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通过上述实验探究过程，可得出装置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中反应的化学方程式是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中发生反应的化学方程式是</a:t>
            </a:r>
            <a:r>
              <a:rPr lang="en-US" altLang="zh-CN" sz="2800" kern="100" dirty="0"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1400870"/>
            <a:ext cx="6220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60698" y="3777134"/>
            <a:ext cx="892050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39" name="圆角矩形 38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90418" y="2843644"/>
            <a:ext cx="44435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60836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汽车汽缸内不断进行着汽油的燃烧反应，当空气不足时，汽油不完全燃烧，会产生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空气过量时，</a:t>
            </a:r>
            <a:r>
              <a:rPr lang="en-US" altLang="zh-CN" sz="2800" kern="100" dirty="0">
                <a:latin typeface="Times New Roman"/>
                <a:ea typeface="华文细黑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在放电或高温条件下反应生成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车尾气对环境的危害很大，可以形成硝酸型酸雨，导致光化学烟雾，产生温室效应。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1698507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673107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359966" y="230847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3084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47266" y="2893051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8" grpId="0"/>
      <p:bldP spid="8" grpId="1"/>
      <p:bldP spid="9" grpId="0"/>
      <p:bldP spid="9" grpId="1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016" y="1699664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92295" y="1771672"/>
            <a:ext cx="136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00854" y="2419744"/>
            <a:ext cx="3366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988492"/>
              </p:ext>
            </p:extLst>
          </p:nvPr>
        </p:nvGraphicFramePr>
        <p:xfrm>
          <a:off x="1926108" y="2538450"/>
          <a:ext cx="45545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" name="文档" r:id="rId3" imgW="4553980" imgH="1054118" progId="Word.Document.12">
                  <p:embed/>
                </p:oleObj>
              </mc:Choice>
              <mc:Fallback>
                <p:oleObj name="文档" r:id="rId3" imgW="4553980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6108" y="2538450"/>
                        <a:ext cx="45545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5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6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763422" y="128413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045866" y="2346841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6565" y="1629594"/>
            <a:ext cx="10728154" cy="288076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由无色气体知一定无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，通过浓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体积减小，一定有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，无色气体变为红棕色，一定有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，还得有能与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产生氧气的气体，即为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7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20264"/>
              </p:ext>
            </p:extLst>
          </p:nvPr>
        </p:nvGraphicFramePr>
        <p:xfrm>
          <a:off x="584200" y="772362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1" name="文档" r:id="rId3" imgW="11000105" imgH="3941162" progId="Word.Document.12">
                  <p:embed/>
                </p:oleObj>
              </mc:Choice>
              <mc:Fallback>
                <p:oleObj name="文档" r:id="rId3" imgW="11000105" imgH="3941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772362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73009" y="3992498"/>
            <a:ext cx="1134440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2.25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85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50608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826402" y="4077866"/>
            <a:ext cx="124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5882" y="1187668"/>
            <a:ext cx="1129693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050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NO,2NO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，故若有气体剩余只能是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7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硝酸是无色易挥发的液体，有刺激性气味。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39" y="3051217"/>
            <a:ext cx="7586294" cy="301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硝酸无论浓、稀都有强氧化性，而且浓度越大，氧化性越强。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8840"/>
              </p:ext>
            </p:extLst>
          </p:nvPr>
        </p:nvGraphicFramePr>
        <p:xfrm>
          <a:off x="1846734" y="524074"/>
          <a:ext cx="69675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5" name="文档" r:id="rId3" imgW="6966970" imgH="977734" progId="Word.Document.12">
                  <p:embed/>
                </p:oleObj>
              </mc:Choice>
              <mc:Fallback>
                <p:oleObj name="文档" r:id="rId3" imgW="6966970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6734" y="524074"/>
                        <a:ext cx="69675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31084" y="4702582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0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247017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3" name="文档" r:id="rId3" imgW="7093695" imgH="939935" progId="Word.Document.12">
                  <p:embed/>
                </p:oleObj>
              </mc:Choice>
              <mc:Fallback>
                <p:oleObj name="文档" r:id="rId3" imgW="7093695" imgH="9399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913905"/>
              </p:ext>
            </p:extLst>
          </p:nvPr>
        </p:nvGraphicFramePr>
        <p:xfrm>
          <a:off x="736600" y="4730626"/>
          <a:ext cx="7086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4" name="文档" r:id="rId5" imgW="7093695" imgH="762100" progId="Word.Document.12">
                  <p:embed/>
                </p:oleObj>
              </mc:Choice>
              <mc:Fallback>
                <p:oleObj name="文档" r:id="rId5" imgW="7093695" imgH="76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4730626"/>
                        <a:ext cx="7086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19" name="图片 1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4" y="2303066"/>
            <a:ext cx="5709170" cy="92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；很稀的硝酸还原产物也可能为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79880"/>
              </p:ext>
            </p:extLst>
          </p:nvPr>
        </p:nvGraphicFramePr>
        <p:xfrm>
          <a:off x="622300" y="3391694"/>
          <a:ext cx="109093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6" name="文档" r:id="rId3" imgW="10911226" imgH="2441776" progId="Word.Document.12">
                  <p:embed/>
                </p:oleObj>
              </mc:Choice>
              <mc:Fallback>
                <p:oleObj name="文档" r:id="rId3" imgW="10911226" imgH="24417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391694"/>
                        <a:ext cx="1090930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50590" y="5367631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1197546"/>
            <a:ext cx="106869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54947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7790" y="141357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537" y="909514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6309" y="1341562"/>
            <a:ext cx="10773234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硝酸是一种具有强氧化性的强酸，并且浓度越大，氧化性越强。浓硝酸可使蓝色石蕊试纸先变红后褪色，故选项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酸是一种强氧化性酸，可氧化许多还原性物质，因此硝酸与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反应时表现氧化性和酸性，所以选项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错，选项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0909" y="1053530"/>
            <a:ext cx="10773234" cy="396145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324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铜完全反应，在进行相关计算时以铜为标准，等质量的铜在反应中失去的电子数相同，生成的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的量相同，浓硝酸被还原为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，价态由＋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降到＋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，每个氮原子只得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被还原时每个氮原子得到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被还原的浓硝酸多、稀硝酸少，生成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多。用排水法收集气体时，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，故两种情况收集到的气体一样多。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能溶解铜，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中不能大量存在，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硝酸与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不能发生复分解反应，而是发生氧化还原反应，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1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2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84499"/>
              </p:ext>
            </p:extLst>
          </p:nvPr>
        </p:nvGraphicFramePr>
        <p:xfrm>
          <a:off x="3903464" y="4738638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3" name="文档" r:id="rId7" imgW="451474" imgH="622102" progId="Word.Document.12">
                  <p:embed/>
                </p:oleObj>
              </mc:Choice>
              <mc:Fallback>
                <p:oleObj name="文档" r:id="rId7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3464" y="4738638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34966" y="31428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66614" y="981522"/>
            <a:ext cx="11163760" cy="71991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9861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81060"/>
              </p:ext>
            </p:extLst>
          </p:nvPr>
        </p:nvGraphicFramePr>
        <p:xfrm>
          <a:off x="3420616" y="2218730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0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0616" y="2218730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371896"/>
              </p:ext>
            </p:extLst>
          </p:nvPr>
        </p:nvGraphicFramePr>
        <p:xfrm>
          <a:off x="3564632" y="412484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1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4632" y="412484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1595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项，未指明标准状况，无法计算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项，未指明溶液的体积，无法计算浓度；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不会参与反应，因而溶质必定有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47270"/>
              </p:ext>
            </p:extLst>
          </p:nvPr>
        </p:nvGraphicFramePr>
        <p:xfrm>
          <a:off x="609898" y="3109590"/>
          <a:ext cx="110998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5" name="文档" r:id="rId10" imgW="11101578" imgH="2988318" progId="Word.Document.12">
                  <p:embed/>
                </p:oleObj>
              </mc:Choice>
              <mc:Fallback>
                <p:oleObj name="文档" r:id="rId10" imgW="11101578" imgH="2988318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898" y="3109590"/>
                        <a:ext cx="11099800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815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8908" y="1341562"/>
            <a:ext cx="1129693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剩余的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mol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则剩余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mol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则反应后溶液中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4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4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5.824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5.376</a:t>
            </a:r>
            <a:endParaRPr lang="zh-CN" altLang="en-US" sz="2800" dirty="0"/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6" grpId="0" build="allAtOnce"/>
      <p:bldP spid="5" grpId="0"/>
      <p:bldP spid="5" grpId="1"/>
      <p:bldP spid="9" grpId="0"/>
      <p:bldP spid="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1.52 mol</a:t>
            </a:r>
            <a:endParaRPr lang="zh-CN" altLang="en-US" sz="2800" dirty="0"/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0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1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2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333064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3" name="文档" r:id="rId9" imgW="2597954" imgH="1054118" progId="Word.Document.12">
                  <p:embed/>
                </p:oleObj>
              </mc:Choice>
              <mc:Fallback>
                <p:oleObj name="文档" r:id="rId9" imgW="2597954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6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57.8</a:t>
            </a:r>
            <a:endParaRPr lang="zh-CN" altLang="en-US" sz="2800" dirty="0"/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86075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，平均分成两份。向其中一份中逐渐加入铜粉，最多能溶解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77" y="2987739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7475"/>
              </p:ext>
            </p:extLst>
          </p:nvPr>
        </p:nvGraphicFramePr>
        <p:xfrm>
          <a:off x="322758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9" name="文档" r:id="rId11" imgW="451474" imgH="672864" progId="Word.Document.12">
                  <p:embed/>
                </p:oleObj>
              </mc:Choice>
              <mc:Fallback>
                <p:oleObj name="文档" r:id="rId11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58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62174"/>
            <a:ext cx="11053228" cy="24650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铁粉既能与硝酸反应也能与硫酸反应，从题干图中看出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注意只是第二份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mL)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段产生氢气，反应为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，可知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334745"/>
              </p:ext>
            </p:extLst>
          </p:nvPr>
        </p:nvGraphicFramePr>
        <p:xfrm>
          <a:off x="1185962" y="2430190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6" name="文档" r:id="rId3" imgW="451474" imgH="672864" progId="Word.Document.12">
                  <p:embed/>
                </p:oleObj>
              </mc:Choice>
              <mc:Fallback>
                <p:oleObj name="文档" r:id="rId3" imgW="451474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962" y="2430190"/>
                        <a:ext cx="4508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69364"/>
              </p:ext>
            </p:extLst>
          </p:nvPr>
        </p:nvGraphicFramePr>
        <p:xfrm>
          <a:off x="685800" y="2997200"/>
          <a:ext cx="107315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7" name="文档" r:id="rId12" imgW="10733468" imgH="1792847" progId="Word.Document.12">
                  <p:embed/>
                </p:oleObj>
              </mc:Choice>
              <mc:Fallback>
                <p:oleObj name="文档" r:id="rId12" imgW="10733468" imgH="17928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800" y="2997200"/>
                        <a:ext cx="107315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557059"/>
              </p:ext>
            </p:extLst>
          </p:nvPr>
        </p:nvGraphicFramePr>
        <p:xfrm>
          <a:off x="673100" y="4653930"/>
          <a:ext cx="107315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8" name="文档" r:id="rId14" imgW="10733468" imgH="1690821" progId="Word.Document.12">
                  <p:embed/>
                </p:oleObj>
              </mc:Choice>
              <mc:Fallback>
                <p:oleObj name="文档" r:id="rId14" imgW="10733468" imgH="16908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100" y="4653930"/>
                        <a:ext cx="10731500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50590" y="61914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03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15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76062" y="4656775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74001" y="765498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写出有关化学方程式：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131221"/>
              </p:ext>
            </p:extLst>
          </p:nvPr>
        </p:nvGraphicFramePr>
        <p:xfrm>
          <a:off x="1287857" y="1400870"/>
          <a:ext cx="36147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8" name="文档" r:id="rId3" imgW="3613950" imgH="876271" progId="Word.Document.12">
                  <p:embed/>
                </p:oleObj>
              </mc:Choice>
              <mc:Fallback>
                <p:oleObj name="文档" r:id="rId3" imgW="3613950" imgH="8762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7857" y="1400870"/>
                        <a:ext cx="3614738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631923"/>
              </p:ext>
            </p:extLst>
          </p:nvPr>
        </p:nvGraphicFramePr>
        <p:xfrm>
          <a:off x="1282995" y="2087662"/>
          <a:ext cx="4419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9" name="文档" r:id="rId5" imgW="4420410" imgH="1066718" progId="Word.Document.12">
                  <p:embed/>
                </p:oleObj>
              </mc:Choice>
              <mc:Fallback>
                <p:oleObj name="文档" r:id="rId5" imgW="4420410" imgH="10667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2995" y="2087662"/>
                        <a:ext cx="44196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371471"/>
              </p:ext>
            </p:extLst>
          </p:nvPr>
        </p:nvGraphicFramePr>
        <p:xfrm>
          <a:off x="1282995" y="3103662"/>
          <a:ext cx="4419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00" name="文档" r:id="rId7" imgW="4420410" imgH="888872" progId="Word.Document.12">
                  <p:embed/>
                </p:oleObj>
              </mc:Choice>
              <mc:Fallback>
                <p:oleObj name="文档" r:id="rId7" imgW="4420410" imgH="8888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2995" y="3103662"/>
                        <a:ext cx="44196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2670" y="1012899"/>
            <a:ext cx="1116376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铜与浓硝酸反应的化学方程式为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，实验中具支试管中溶液变蓝，且有红棕色气体产生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(1)Cu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铜片逐渐溶解，溶液变蓝，放出红棕色气体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59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11447" y="1443206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分液漏斗中加水将浓硝酸稀释后，可以继续进行铜与稀硝酸反应的实验，这样可以利用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与浓硝酸反应产生的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排出具支试管中的空气，有利于观察铜与稀硝酸反应的产物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(3)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5487" y="2565698"/>
            <a:ext cx="11457851" cy="13070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排出具支试管中的空气，有利于观察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与稀硝酸的反应产物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1156915"/>
            <a:ext cx="1116376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硝酸均过量，铜的质量相同，溶液的体积相同，所以铜无论是与稀硝酸反应，还是与浓硝酸反应，生成的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的浓度是相同的，说法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是不合理的。可通过向蓝色溶液中通入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看溶液是否变绿，或加热绿色溶液看是否有红棕色气体产生来证明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往蓝色溶液中通入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，溶液变成绿色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或加热绿色溶液，有红棕色气体产生，溶液变成蓝色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8494" y="549474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计算中的守恒思想的应用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原子守恒法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与金属反应时，一部分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起酸的作用，以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形式存在于溶液中；一部分作为氧化剂转化为还原产物，这两部分中氮原子的总物质的量等于反应消耗的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中氮原子的物质的量。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得失电子守恒法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与金属的反应属于氧化还原反应，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中氮原子得电子的物质的量等于金属失电子的物质的量。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164874"/>
              </p:ext>
            </p:extLst>
          </p:nvPr>
        </p:nvGraphicFramePr>
        <p:xfrm>
          <a:off x="9134648" y="1943026"/>
          <a:ext cx="438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2" name="文档" r:id="rId3" imgW="438873" imgH="698425" progId="Word.Document.12">
                  <p:embed/>
                </p:oleObj>
              </mc:Choice>
              <mc:Fallback>
                <p:oleObj name="文档" r:id="rId3" imgW="438873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34648" y="1943026"/>
                        <a:ext cx="43815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7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1510"/>
            <a:ext cx="11053228" cy="65045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气体：溶液中产生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沉淀：在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8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17426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8170"/>
              </p:ext>
            </p:extLst>
          </p:nvPr>
        </p:nvGraphicFramePr>
        <p:xfrm>
          <a:off x="910630" y="2349674"/>
          <a:ext cx="10369153" cy="3384376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6745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55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u="sng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u="sng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u="sng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u="sng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6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溶解性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不溶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能溶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/>
      <p:bldP spid="1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07669"/>
              </p:ext>
            </p:extLst>
          </p:nvPr>
        </p:nvGraphicFramePr>
        <p:xfrm>
          <a:off x="520700" y="3171401"/>
          <a:ext cx="11163300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85" name="文档" r:id="rId4" imgW="11158792" imgH="3354603" progId="Word.Document.12">
                  <p:embed/>
                </p:oleObj>
              </mc:Choice>
              <mc:Fallback>
                <p:oleObj name="文档" r:id="rId4" imgW="11158792" imgH="33546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3171401"/>
                        <a:ext cx="11163300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66476"/>
              </p:ext>
            </p:extLst>
          </p:nvPr>
        </p:nvGraphicFramePr>
        <p:xfrm>
          <a:off x="2070100" y="45466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86" name="文档" r:id="rId6" imgW="6757443" imgH="736541" progId="Word.Document.12">
                  <p:embed/>
                </p:oleObj>
              </mc:Choice>
              <mc:Fallback>
                <p:oleObj name="文档" r:id="rId6" imgW="6757443" imgH="7365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0100" y="45466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195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42036"/>
              </p:ext>
            </p:extLst>
          </p:nvPr>
        </p:nvGraphicFramePr>
        <p:xfrm>
          <a:off x="4954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08" name="文档" r:id="rId3" imgW="6293746" imgH="647623" progId="Word.Document.12">
                  <p:embed/>
                </p:oleObj>
              </mc:Choice>
              <mc:Fallback>
                <p:oleObj name="文档" r:id="rId3" imgW="6293746" imgH="647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3662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09" name="文档" r:id="rId5" imgW="4884124" imgH="1079679" progId="Word.Document.12">
                  <p:embed/>
                </p:oleObj>
              </mc:Choice>
              <mc:Fallback>
                <p:oleObj name="文档" r:id="rId5" imgW="4884124" imgH="1079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8" grpId="0"/>
      <p:bldP spid="8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40" y="621482"/>
            <a:ext cx="2677359" cy="176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8" y="2493690"/>
            <a:ext cx="5275367" cy="424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8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4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75734"/>
              </p:ext>
            </p:extLst>
          </p:nvPr>
        </p:nvGraphicFramePr>
        <p:xfrm>
          <a:off x="749300" y="1413570"/>
          <a:ext cx="103886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2" name="文档" r:id="rId3" imgW="10387669" imgH="2581656" progId="Word.Document.12">
                  <p:embed/>
                </p:oleObj>
              </mc:Choice>
              <mc:Fallback>
                <p:oleObj name="文档" r:id="rId3" imgW="10387669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300" y="1413570"/>
                        <a:ext cx="103886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911507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02786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838616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10" name="文档" r:id="rId3" imgW="426272" imgH="685465" progId="Word.Document.12">
                  <p:embed/>
                </p:oleObj>
              </mc:Choice>
              <mc:Fallback>
                <p:oleObj name="文档" r:id="rId3" imgW="426272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，有白烟生成，但与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反应不会产生白烟；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，氯气被还原生成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化合产生白烟现象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1190" y="1274636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3626"/>
              </p:ext>
            </p:extLst>
          </p:nvPr>
        </p:nvGraphicFramePr>
        <p:xfrm>
          <a:off x="1126654" y="1125538"/>
          <a:ext cx="9937104" cy="3600400"/>
        </p:xfrm>
        <a:graphic>
          <a:graphicData uri="http://schemas.openxmlformats.org/drawingml/2006/table">
            <a:tbl>
              <a:tblPr/>
              <a:tblGrid>
                <a:gridCol w="1148480"/>
                <a:gridCol w="2289394"/>
                <a:gridCol w="3249615"/>
                <a:gridCol w="3249615"/>
              </a:tblGrid>
              <a:tr h="164831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spc="-8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1952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spc="-8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537" y="181168"/>
            <a:ext cx="1132277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Fe(SO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项对；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易结合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等溶液均呈碱性，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2479"/>
              </p:ext>
            </p:extLst>
          </p:nvPr>
        </p:nvGraphicFramePr>
        <p:xfrm>
          <a:off x="2122066" y="5425052"/>
          <a:ext cx="450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3" name="文档" r:id="rId3" imgW="451474" imgH="710666" progId="Word.Document.12">
                  <p:embed/>
                </p:oleObj>
              </mc:Choice>
              <mc:Fallback>
                <p:oleObj name="文档" r:id="rId3" imgW="451474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066" y="5425052"/>
                        <a:ext cx="4508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270002" y="20656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1156915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391493"/>
              </p:ext>
            </p:extLst>
          </p:nvPr>
        </p:nvGraphicFramePr>
        <p:xfrm>
          <a:off x="6421338" y="3824114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9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1338" y="3824114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2598" y="2665600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生成的氨水是混合物，其中的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是弱电解质，电离程度小，且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分子极易与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结合，故其中浓度最大的粒子是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93616"/>
              </p:ext>
            </p:extLst>
          </p:nvPr>
        </p:nvGraphicFramePr>
        <p:xfrm>
          <a:off x="701668" y="1269554"/>
          <a:ext cx="108077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2" name="文档" r:id="rId10" imgW="10803276" imgH="1769413" progId="Word.Document.12">
                  <p:embed/>
                </p:oleObj>
              </mc:Choice>
              <mc:Fallback>
                <p:oleObj name="文档" r:id="rId10" imgW="10803276" imgH="1769413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68" y="1269554"/>
                        <a:ext cx="108077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2386076"/>
            <a:ext cx="5165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1906" y="3654548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876828" y="3040384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dirty="0"/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图甲为化学教学中所用的喷泉实验装置。在烧瓶中充满干燥气体，胶头滴管及烧杯中盛有液体。下列组合中不可能形成喷泉的是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在图乙的锥形瓶中，分别加入足量的下列物质，反应后可能产生喷泉的是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61043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381727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在图乙的锥形瓶外放一水槽，锥形瓶中加入酒精，水槽中加入冷水后，再加入足量的下列物质，结果也产生了喷泉。水槽中加入的物质不可能是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066" y="237189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10302" y="42632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乙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105353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650560"/>
            <a:ext cx="11120877" cy="3246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毛巾或淋洒冷水，使烧瓶内温度降低，压强减小，从而引发喷泉或在烧瓶上涂抹无水乙醇，由于乙醇挥发带走热量使烧瓶内温度降低，压强减小，引发喷泉</a:t>
            </a: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0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1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2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3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44028" y="6197734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8582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在紫外线作用下，与碳氢化合物发生一系列光化学反应，产生了一种有毒的烟雾。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根据上述正确的原理，该同学欲用下列常见的实验室制气装置制取氨气，适宜的装置是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680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dirty="0"/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6" grpId="0"/>
      <p:bldP spid="6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136695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从原理上讲，气体要易溶于水或易与水反应，以形成足够大的压强差；从实验条件上讲，烧瓶内气体要充满，气体和仪器均要干燥，装置的气密性要好。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94321"/>
              </p:ext>
            </p:extLst>
          </p:nvPr>
        </p:nvGraphicFramePr>
        <p:xfrm>
          <a:off x="982638" y="3618478"/>
          <a:ext cx="10225136" cy="2560320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892" y="-26590"/>
            <a:ext cx="112969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的两种简易方法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11823"/>
              </p:ext>
            </p:extLst>
          </p:nvPr>
        </p:nvGraphicFramePr>
        <p:xfrm>
          <a:off x="512490" y="1388170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9" name="文档" r:id="rId3" imgW="8313059" imgH="1078892" progId="Word.Document.12">
                  <p:embed/>
                </p:oleObj>
              </mc:Choice>
              <mc:Fallback>
                <p:oleObj name="文档" r:id="rId3" imgW="8313059" imgH="1078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490" y="1388170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14892" y="2133650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5056336" y="2925738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13305"/>
              </p:ext>
            </p:extLst>
          </p:nvPr>
        </p:nvGraphicFramePr>
        <p:xfrm>
          <a:off x="692298" y="117426"/>
          <a:ext cx="107315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7" name="文档" r:id="rId3" imgW="10733468" imgH="3192010" progId="Word.Document.12">
                  <p:embed/>
                </p:oleObj>
              </mc:Choice>
              <mc:Fallback>
                <p:oleObj name="文档" r:id="rId3" imgW="10733468" imgH="3192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298" y="117426"/>
                        <a:ext cx="107315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46041" y="2979162"/>
            <a:ext cx="4697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6"/>
          <a:stretch/>
        </p:blipFill>
        <p:spPr bwMode="auto">
          <a:xfrm>
            <a:off x="4973974" y="3040106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3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-1190"/>
            <a:ext cx="11163760" cy="65038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。一般适合工业尾气中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在催化剂、加热条件下，氨可将氮氧化物转化为无毒气体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。一般适用于汽车尾气的处理。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4" y="3130731"/>
            <a:ext cx="6078355" cy="247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89361"/>
            <a:ext cx="11322778" cy="11831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是一种正盐，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12200"/>
              </p:ext>
            </p:extLst>
          </p:nvPr>
        </p:nvGraphicFramePr>
        <p:xfrm>
          <a:off x="3286894" y="1642719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4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894" y="1642719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230863"/>
            <a:ext cx="11322778" cy="43037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5039"/>
              </p:ext>
            </p:extLst>
          </p:nvPr>
        </p:nvGraphicFramePr>
        <p:xfrm>
          <a:off x="660400" y="909514"/>
          <a:ext cx="108712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3" name="文档" r:id="rId3" imgW="10873084" imgH="1948950" progId="Word.Document.12">
                  <p:embed/>
                </p:oleObj>
              </mc:Choice>
              <mc:Fallback>
                <p:oleObj name="文档" r:id="rId3" imgW="10873084" imgH="19489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909514"/>
                        <a:ext cx="108712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642"/>
              </p:ext>
            </p:extLst>
          </p:nvPr>
        </p:nvGraphicFramePr>
        <p:xfrm>
          <a:off x="660400" y="2565698"/>
          <a:ext cx="108712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4" name="文档" r:id="rId5" imgW="10873084" imgH="3378397" progId="Word.Document.12">
                  <p:embed/>
                </p:oleObj>
              </mc:Choice>
              <mc:Fallback>
                <p:oleObj name="文档" r:id="rId5" imgW="10873084" imgH="33783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565698"/>
                        <a:ext cx="108712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60131"/>
              </p:ext>
            </p:extLst>
          </p:nvPr>
        </p:nvGraphicFramePr>
        <p:xfrm>
          <a:off x="637306" y="837506"/>
          <a:ext cx="10871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1" name="文档" r:id="rId3" imgW="10873084" imgH="2581656" progId="Word.Document.12">
                  <p:embed/>
                </p:oleObj>
              </mc:Choice>
              <mc:Fallback>
                <p:oleObj name="文档" r:id="rId3" imgW="10873084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06" y="837506"/>
                        <a:ext cx="108712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0590" y="3123178"/>
            <a:ext cx="5623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46908"/>
              </p:ext>
            </p:extLst>
          </p:nvPr>
        </p:nvGraphicFramePr>
        <p:xfrm>
          <a:off x="635000" y="3989586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2" name="文档" r:id="rId5" imgW="10873084" imgH="1169875" progId="Word.Document.12">
                  <p:embed/>
                </p:oleObj>
              </mc:Choice>
              <mc:Fallback>
                <p:oleObj name="文档" r:id="rId5" imgW="10873084" imgH="1169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3989586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67553"/>
              </p:ext>
            </p:extLst>
          </p:nvPr>
        </p:nvGraphicFramePr>
        <p:xfrm>
          <a:off x="632694" y="4941962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3" name="文档" r:id="rId7" imgW="10873084" imgH="1171677" progId="Word.Document.12">
                  <p:embed/>
                </p:oleObj>
              </mc:Choice>
              <mc:Fallback>
                <p:oleObj name="文档" r:id="rId7" imgW="10873084" imgH="1171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694" y="4941962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2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6501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95" y="1552454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26" y="3141762"/>
            <a:ext cx="9293150" cy="3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8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8026" y="2045459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280604" y="20856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26509" y="3303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1522" y="330320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606" y="45869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76791" y="4565739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因为混合气体中含</a:t>
            </a:r>
            <a:r>
              <a:rPr lang="zh-CN" altLang="zh-CN" sz="2800" kern="10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6673" y="52138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062" y="931218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3370" y="16639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885" y="22993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1390" y="228709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96645"/>
              </p:ext>
            </p:extLst>
          </p:nvPr>
        </p:nvGraphicFramePr>
        <p:xfrm>
          <a:off x="6755978" y="2828826"/>
          <a:ext cx="4872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6" name="文档" r:id="rId3" imgW="4871523" imgH="1066358" progId="Word.Document.12">
                  <p:embed/>
                </p:oleObj>
              </mc:Choice>
              <mc:Fallback>
                <p:oleObj name="文档" r:id="rId3" imgW="4871523" imgH="10663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5978" y="2828826"/>
                        <a:ext cx="487203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31721"/>
              </p:ext>
            </p:extLst>
          </p:nvPr>
        </p:nvGraphicFramePr>
        <p:xfrm>
          <a:off x="10060458" y="393015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7" name="文档" r:id="rId5" imgW="1034357" imgH="707785" progId="Word.Document.12">
                  <p:embed/>
                </p:oleObj>
              </mc:Choice>
              <mc:Fallback>
                <p:oleObj name="文档" r:id="rId5" imgW="1034357" imgH="7077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0458" y="393015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14342"/>
              </p:ext>
            </p:extLst>
          </p:nvPr>
        </p:nvGraphicFramePr>
        <p:xfrm>
          <a:off x="914400" y="453161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8" name="文档" r:id="rId7" imgW="1229492" imgH="926673" progId="Word.Document.12">
                  <p:embed/>
                </p:oleObj>
              </mc:Choice>
              <mc:Fallback>
                <p:oleObj name="文档" r:id="rId7" imgW="1229492" imgH="9266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4531618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5700"/>
              </p:ext>
            </p:extLst>
          </p:nvPr>
        </p:nvGraphicFramePr>
        <p:xfrm>
          <a:off x="982638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7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6398</Words>
  <Application>Microsoft Office PowerPoint</Application>
  <PresentationFormat>自定义</PresentationFormat>
  <Paragraphs>1716</Paragraphs>
  <Slides>150</Slides>
  <Notes>3</Notes>
  <HiddenSlides>27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150</vt:i4>
      </vt:variant>
    </vt:vector>
  </HeadingPairs>
  <TitlesOfParts>
    <vt:vector size="152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dreamsummit</cp:lastModifiedBy>
  <cp:revision>848</cp:revision>
  <dcterms:created xsi:type="dcterms:W3CDTF">2014-11-27T01:03:08Z</dcterms:created>
  <dcterms:modified xsi:type="dcterms:W3CDTF">2016-02-27T05:50:37Z</dcterms:modified>
</cp:coreProperties>
</file>